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10" r:id="rId5"/>
  </p:sldMasterIdLst>
  <p:notesMasterIdLst>
    <p:notesMasterId r:id="rId34"/>
  </p:notesMasterIdLst>
  <p:handoutMasterIdLst>
    <p:handoutMasterId r:id="rId35"/>
  </p:handoutMasterIdLst>
  <p:sldIdLst>
    <p:sldId id="259" r:id="rId6"/>
    <p:sldId id="358" r:id="rId7"/>
    <p:sldId id="295" r:id="rId8"/>
    <p:sldId id="256" r:id="rId9"/>
    <p:sldId id="951" r:id="rId10"/>
    <p:sldId id="258" r:id="rId11"/>
    <p:sldId id="952" r:id="rId12"/>
    <p:sldId id="308" r:id="rId13"/>
    <p:sldId id="953" r:id="rId14"/>
    <p:sldId id="260" r:id="rId15"/>
    <p:sldId id="961" r:id="rId16"/>
    <p:sldId id="262" r:id="rId17"/>
    <p:sldId id="282" r:id="rId18"/>
    <p:sldId id="286" r:id="rId19"/>
    <p:sldId id="960" r:id="rId20"/>
    <p:sldId id="277" r:id="rId21"/>
    <p:sldId id="268" r:id="rId22"/>
    <p:sldId id="954" r:id="rId23"/>
    <p:sldId id="955" r:id="rId24"/>
    <p:sldId id="962" r:id="rId25"/>
    <p:sldId id="959" r:id="rId26"/>
    <p:sldId id="939" r:id="rId27"/>
    <p:sldId id="958" r:id="rId28"/>
    <p:sldId id="274" r:id="rId29"/>
    <p:sldId id="307" r:id="rId30"/>
    <p:sldId id="338" r:id="rId31"/>
    <p:sldId id="339"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die Beeson" initials="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3D"/>
    <a:srgbClr val="921821"/>
    <a:srgbClr val="F5EBCC"/>
    <a:srgbClr val="E9D1D3"/>
    <a:srgbClr val="CA8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997BD-24F2-6041-832B-CD847B6EF019}" v="779" dt="2023-03-07T12:47:49.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909" autoAdjust="0"/>
  </p:normalViewPr>
  <p:slideViewPr>
    <p:cSldViewPr snapToGrid="0">
      <p:cViewPr varScale="1">
        <p:scale>
          <a:sx n="93" d="100"/>
          <a:sy n="93" d="100"/>
        </p:scale>
        <p:origin x="216" y="5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customXml" Target="../customXml/item4.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Korn" userId="dc25f9c1-14ea-4227-9f55-837ac2a02e7d" providerId="ADAL" clId="{369997BD-24F2-6041-832B-CD847B6EF019}"/>
    <pc:docChg chg="undo custSel addSld delSld modSld sldOrd">
      <pc:chgData name="Naomi Korn" userId="dc25f9c1-14ea-4227-9f55-837ac2a02e7d" providerId="ADAL" clId="{369997BD-24F2-6041-832B-CD847B6EF019}" dt="2023-03-07T13:13:46.960" v="5237" actId="20577"/>
      <pc:docMkLst>
        <pc:docMk/>
      </pc:docMkLst>
      <pc:sldChg chg="addSp delSp modSp mod">
        <pc:chgData name="Naomi Korn" userId="dc25f9c1-14ea-4227-9f55-837ac2a02e7d" providerId="ADAL" clId="{369997BD-24F2-6041-832B-CD847B6EF019}" dt="2023-02-21T15:45:40.777" v="3825" actId="1076"/>
        <pc:sldMkLst>
          <pc:docMk/>
          <pc:sldMk cId="1591772589" sldId="256"/>
        </pc:sldMkLst>
        <pc:picChg chg="add mod">
          <ac:chgData name="Naomi Korn" userId="dc25f9c1-14ea-4227-9f55-837ac2a02e7d" providerId="ADAL" clId="{369997BD-24F2-6041-832B-CD847B6EF019}" dt="2023-02-21T15:45:40.777" v="3825" actId="1076"/>
          <ac:picMkLst>
            <pc:docMk/>
            <pc:sldMk cId="1591772589" sldId="256"/>
            <ac:picMk id="2" creationId="{37563049-AA21-D976-FF1C-4FBF37F790CA}"/>
          </ac:picMkLst>
        </pc:picChg>
        <pc:picChg chg="add mod">
          <ac:chgData name="Naomi Korn" userId="dc25f9c1-14ea-4227-9f55-837ac2a02e7d" providerId="ADAL" clId="{369997BD-24F2-6041-832B-CD847B6EF019}" dt="2023-02-21T15:45:39.018" v="3824" actId="1076"/>
          <ac:picMkLst>
            <pc:docMk/>
            <pc:sldMk cId="1591772589" sldId="256"/>
            <ac:picMk id="3" creationId="{B88FA545-6269-4C94-EB13-F096D3FE3A01}"/>
          </ac:picMkLst>
        </pc:picChg>
        <pc:picChg chg="add del mod">
          <ac:chgData name="Naomi Korn" userId="dc25f9c1-14ea-4227-9f55-837ac2a02e7d" providerId="ADAL" clId="{369997BD-24F2-6041-832B-CD847B6EF019}" dt="2023-02-21T14:34:15.013" v="3815" actId="21"/>
          <ac:picMkLst>
            <pc:docMk/>
            <pc:sldMk cId="1591772589" sldId="256"/>
            <ac:picMk id="1025" creationId="{A87BFE23-B1EC-9A3D-BDEC-95F74764A3FC}"/>
          </ac:picMkLst>
        </pc:picChg>
        <pc:picChg chg="add del mod">
          <ac:chgData name="Naomi Korn" userId="dc25f9c1-14ea-4227-9f55-837ac2a02e7d" providerId="ADAL" clId="{369997BD-24F2-6041-832B-CD847B6EF019}" dt="2023-02-21T14:34:15.013" v="3815" actId="21"/>
          <ac:picMkLst>
            <pc:docMk/>
            <pc:sldMk cId="1591772589" sldId="256"/>
            <ac:picMk id="1026" creationId="{19625F50-6A93-C2CB-4739-86A703DE4F60}"/>
          </ac:picMkLst>
        </pc:picChg>
        <pc:picChg chg="add del mod">
          <ac:chgData name="Naomi Korn" userId="dc25f9c1-14ea-4227-9f55-837ac2a02e7d" providerId="ADAL" clId="{369997BD-24F2-6041-832B-CD847B6EF019}" dt="2023-02-21T14:34:15.013" v="3815" actId="21"/>
          <ac:picMkLst>
            <pc:docMk/>
            <pc:sldMk cId="1591772589" sldId="256"/>
            <ac:picMk id="1027" creationId="{31C452A9-62AA-534C-457B-BDA4C6EC6238}"/>
          </ac:picMkLst>
        </pc:picChg>
        <pc:picChg chg="add del mod">
          <ac:chgData name="Naomi Korn" userId="dc25f9c1-14ea-4227-9f55-837ac2a02e7d" providerId="ADAL" clId="{369997BD-24F2-6041-832B-CD847B6EF019}" dt="2023-02-21T14:34:15.013" v="3815" actId="21"/>
          <ac:picMkLst>
            <pc:docMk/>
            <pc:sldMk cId="1591772589" sldId="256"/>
            <ac:picMk id="1028" creationId="{9971D5A7-9B18-8B9A-F392-88AE5AC997EF}"/>
          </ac:picMkLst>
        </pc:picChg>
        <pc:picChg chg="add del mod">
          <ac:chgData name="Naomi Korn" userId="dc25f9c1-14ea-4227-9f55-837ac2a02e7d" providerId="ADAL" clId="{369997BD-24F2-6041-832B-CD847B6EF019}" dt="2023-02-21T14:34:15.013" v="3815" actId="21"/>
          <ac:picMkLst>
            <pc:docMk/>
            <pc:sldMk cId="1591772589" sldId="256"/>
            <ac:picMk id="1029" creationId="{44E3818D-1156-FA83-3925-F71F60C110AA}"/>
          </ac:picMkLst>
        </pc:picChg>
        <pc:picChg chg="add del mod">
          <ac:chgData name="Naomi Korn" userId="dc25f9c1-14ea-4227-9f55-837ac2a02e7d" providerId="ADAL" clId="{369997BD-24F2-6041-832B-CD847B6EF019}" dt="2023-02-21T14:34:15.013" v="3815" actId="21"/>
          <ac:picMkLst>
            <pc:docMk/>
            <pc:sldMk cId="1591772589" sldId="256"/>
            <ac:picMk id="1030" creationId="{BF1692D2-3BCD-4B62-D0A1-6F06F9441AF7}"/>
          </ac:picMkLst>
        </pc:picChg>
        <pc:picChg chg="add del mod">
          <ac:chgData name="Naomi Korn" userId="dc25f9c1-14ea-4227-9f55-837ac2a02e7d" providerId="ADAL" clId="{369997BD-24F2-6041-832B-CD847B6EF019}" dt="2023-02-21T14:34:15.013" v="3815" actId="21"/>
          <ac:picMkLst>
            <pc:docMk/>
            <pc:sldMk cId="1591772589" sldId="256"/>
            <ac:picMk id="1031" creationId="{9960D551-0CEE-794D-56AC-256A45DA5C11}"/>
          </ac:picMkLst>
        </pc:picChg>
        <pc:picChg chg="add del mod">
          <ac:chgData name="Naomi Korn" userId="dc25f9c1-14ea-4227-9f55-837ac2a02e7d" providerId="ADAL" clId="{369997BD-24F2-6041-832B-CD847B6EF019}" dt="2023-02-21T14:34:15.013" v="3815" actId="21"/>
          <ac:picMkLst>
            <pc:docMk/>
            <pc:sldMk cId="1591772589" sldId="256"/>
            <ac:picMk id="1032" creationId="{FD1BBC70-F86D-7C27-1F9E-CE08B4FB9D18}"/>
          </ac:picMkLst>
        </pc:picChg>
        <pc:picChg chg="add del mod">
          <ac:chgData name="Naomi Korn" userId="dc25f9c1-14ea-4227-9f55-837ac2a02e7d" providerId="ADAL" clId="{369997BD-24F2-6041-832B-CD847B6EF019}" dt="2023-02-21T14:34:15.013" v="3815" actId="21"/>
          <ac:picMkLst>
            <pc:docMk/>
            <pc:sldMk cId="1591772589" sldId="256"/>
            <ac:picMk id="1033" creationId="{68520574-2AEC-4659-AB61-0EFA313B7357}"/>
          </ac:picMkLst>
        </pc:picChg>
        <pc:picChg chg="add del mod">
          <ac:chgData name="Naomi Korn" userId="dc25f9c1-14ea-4227-9f55-837ac2a02e7d" providerId="ADAL" clId="{369997BD-24F2-6041-832B-CD847B6EF019}" dt="2023-02-21T14:34:15.013" v="3815" actId="21"/>
          <ac:picMkLst>
            <pc:docMk/>
            <pc:sldMk cId="1591772589" sldId="256"/>
            <ac:picMk id="1034" creationId="{079AD7FD-A412-9CBA-2481-8ABDA18109DE}"/>
          </ac:picMkLst>
        </pc:picChg>
        <pc:picChg chg="add del mod">
          <ac:chgData name="Naomi Korn" userId="dc25f9c1-14ea-4227-9f55-837ac2a02e7d" providerId="ADAL" clId="{369997BD-24F2-6041-832B-CD847B6EF019}" dt="2023-02-21T14:34:15.013" v="3815" actId="21"/>
          <ac:picMkLst>
            <pc:docMk/>
            <pc:sldMk cId="1591772589" sldId="256"/>
            <ac:picMk id="1035" creationId="{EC4B1528-DAB6-BE8B-E640-DD7019F090C2}"/>
          </ac:picMkLst>
        </pc:picChg>
        <pc:picChg chg="add del mod">
          <ac:chgData name="Naomi Korn" userId="dc25f9c1-14ea-4227-9f55-837ac2a02e7d" providerId="ADAL" clId="{369997BD-24F2-6041-832B-CD847B6EF019}" dt="2023-02-21T14:34:15.013" v="3815" actId="21"/>
          <ac:picMkLst>
            <pc:docMk/>
            <pc:sldMk cId="1591772589" sldId="256"/>
            <ac:picMk id="1036" creationId="{52537B2D-15D0-BF49-0DD8-1803B3B8047A}"/>
          </ac:picMkLst>
        </pc:picChg>
        <pc:picChg chg="add del mod">
          <ac:chgData name="Naomi Korn" userId="dc25f9c1-14ea-4227-9f55-837ac2a02e7d" providerId="ADAL" clId="{369997BD-24F2-6041-832B-CD847B6EF019}" dt="2023-02-21T14:34:15.013" v="3815" actId="21"/>
          <ac:picMkLst>
            <pc:docMk/>
            <pc:sldMk cId="1591772589" sldId="256"/>
            <ac:picMk id="1037" creationId="{5F82D956-B07D-C21A-D527-730C24D8F692}"/>
          </ac:picMkLst>
        </pc:picChg>
      </pc:sldChg>
      <pc:sldChg chg="modSp del mod">
        <pc:chgData name="Naomi Korn" userId="dc25f9c1-14ea-4227-9f55-837ac2a02e7d" providerId="ADAL" clId="{369997BD-24F2-6041-832B-CD847B6EF019}" dt="2023-02-21T10:23:46.626" v="91" actId="2696"/>
        <pc:sldMkLst>
          <pc:docMk/>
          <pc:sldMk cId="420297587" sldId="257"/>
        </pc:sldMkLst>
        <pc:picChg chg="mod">
          <ac:chgData name="Naomi Korn" userId="dc25f9c1-14ea-4227-9f55-837ac2a02e7d" providerId="ADAL" clId="{369997BD-24F2-6041-832B-CD847B6EF019}" dt="2023-02-21T10:23:34.492" v="89" actId="1076"/>
          <ac:picMkLst>
            <pc:docMk/>
            <pc:sldMk cId="420297587" sldId="257"/>
            <ac:picMk id="4" creationId="{9D00F993-2B93-6FAF-42C2-E7B3629A6109}"/>
          </ac:picMkLst>
        </pc:picChg>
      </pc:sldChg>
      <pc:sldChg chg="addSp modSp add mod">
        <pc:chgData name="Naomi Korn" userId="dc25f9c1-14ea-4227-9f55-837ac2a02e7d" providerId="ADAL" clId="{369997BD-24F2-6041-832B-CD847B6EF019}" dt="2023-02-21T10:24:32.953" v="140" actId="1076"/>
        <pc:sldMkLst>
          <pc:docMk/>
          <pc:sldMk cId="2803065328" sldId="258"/>
        </pc:sldMkLst>
        <pc:spChg chg="mod">
          <ac:chgData name="Naomi Korn" userId="dc25f9c1-14ea-4227-9f55-837ac2a02e7d" providerId="ADAL" clId="{369997BD-24F2-6041-832B-CD847B6EF019}" dt="2023-02-21T10:24:20.709" v="137" actId="20577"/>
          <ac:spMkLst>
            <pc:docMk/>
            <pc:sldMk cId="2803065328" sldId="258"/>
            <ac:spMk id="5" creationId="{5F9D3051-A1DE-D239-EA5A-8B243E6CFFE9}"/>
          </ac:spMkLst>
        </pc:spChg>
        <pc:picChg chg="add mod">
          <ac:chgData name="Naomi Korn" userId="dc25f9c1-14ea-4227-9f55-837ac2a02e7d" providerId="ADAL" clId="{369997BD-24F2-6041-832B-CD847B6EF019}" dt="2023-02-21T10:24:32.953" v="140" actId="1076"/>
          <ac:picMkLst>
            <pc:docMk/>
            <pc:sldMk cId="2803065328" sldId="258"/>
            <ac:picMk id="2" creationId="{D5FDFDC1-C60C-0D9D-6C17-C361F71D9C71}"/>
          </ac:picMkLst>
        </pc:picChg>
      </pc:sldChg>
      <pc:sldChg chg="modSp add mod ord">
        <pc:chgData name="Naomi Korn" userId="dc25f9c1-14ea-4227-9f55-837ac2a02e7d" providerId="ADAL" clId="{369997BD-24F2-6041-832B-CD847B6EF019}" dt="2023-03-07T13:13:46.960" v="5237" actId="20577"/>
        <pc:sldMkLst>
          <pc:docMk/>
          <pc:sldMk cId="2112008719" sldId="259"/>
        </pc:sldMkLst>
        <pc:spChg chg="mod">
          <ac:chgData name="Naomi Korn" userId="dc25f9c1-14ea-4227-9f55-837ac2a02e7d" providerId="ADAL" clId="{369997BD-24F2-6041-832B-CD847B6EF019}" dt="2023-03-07T13:13:46.960" v="5237" actId="20577"/>
          <ac:spMkLst>
            <pc:docMk/>
            <pc:sldMk cId="2112008719" sldId="259"/>
            <ac:spMk id="8" creationId="{04876D92-EC2C-6F7A-80A2-BF7C5C1E2E7C}"/>
          </ac:spMkLst>
        </pc:spChg>
      </pc:sldChg>
      <pc:sldChg chg="modSp add mod ord">
        <pc:chgData name="Naomi Korn" userId="dc25f9c1-14ea-4227-9f55-837ac2a02e7d" providerId="ADAL" clId="{369997BD-24F2-6041-832B-CD847B6EF019}" dt="2023-03-01T13:26:37.539" v="4100" actId="1076"/>
        <pc:sldMkLst>
          <pc:docMk/>
          <pc:sldMk cId="1189060966" sldId="260"/>
        </pc:sldMkLst>
        <pc:spChg chg="mod">
          <ac:chgData name="Naomi Korn" userId="dc25f9c1-14ea-4227-9f55-837ac2a02e7d" providerId="ADAL" clId="{369997BD-24F2-6041-832B-CD847B6EF019}" dt="2023-03-01T13:26:28.955" v="4098" actId="20577"/>
          <ac:spMkLst>
            <pc:docMk/>
            <pc:sldMk cId="1189060966" sldId="260"/>
            <ac:spMk id="16" creationId="{12232FEF-5ED9-FC48-6DD5-FFE152383362}"/>
          </ac:spMkLst>
        </pc:spChg>
        <pc:spChg chg="mod">
          <ac:chgData name="Naomi Korn" userId="dc25f9c1-14ea-4227-9f55-837ac2a02e7d" providerId="ADAL" clId="{369997BD-24F2-6041-832B-CD847B6EF019}" dt="2023-03-01T13:26:26.424" v="4097" actId="20577"/>
          <ac:spMkLst>
            <pc:docMk/>
            <pc:sldMk cId="1189060966" sldId="260"/>
            <ac:spMk id="18" creationId="{6B13599F-0B3E-E828-B7F2-6ECB90362098}"/>
          </ac:spMkLst>
        </pc:spChg>
        <pc:spChg chg="mod">
          <ac:chgData name="Naomi Korn" userId="dc25f9c1-14ea-4227-9f55-837ac2a02e7d" providerId="ADAL" clId="{369997BD-24F2-6041-832B-CD847B6EF019}" dt="2023-03-01T13:26:33.738" v="4099" actId="1076"/>
          <ac:spMkLst>
            <pc:docMk/>
            <pc:sldMk cId="1189060966" sldId="260"/>
            <ac:spMk id="20" creationId="{9FC62EEB-6753-8912-6EDB-D27B4B29028A}"/>
          </ac:spMkLst>
        </pc:spChg>
        <pc:spChg chg="mod">
          <ac:chgData name="Naomi Korn" userId="dc25f9c1-14ea-4227-9f55-837ac2a02e7d" providerId="ADAL" clId="{369997BD-24F2-6041-832B-CD847B6EF019}" dt="2023-03-01T13:26:37.539" v="4100" actId="1076"/>
          <ac:spMkLst>
            <pc:docMk/>
            <pc:sldMk cId="1189060966" sldId="260"/>
            <ac:spMk id="22" creationId="{B8914CD0-1CC0-7E67-7C0C-0929BDD249C6}"/>
          </ac:spMkLst>
        </pc:spChg>
      </pc:sldChg>
      <pc:sldChg chg="addSp modSp add del mod ord setBg">
        <pc:chgData name="Naomi Korn" userId="dc25f9c1-14ea-4227-9f55-837ac2a02e7d" providerId="ADAL" clId="{369997BD-24F2-6041-832B-CD847B6EF019}" dt="2023-02-21T12:49:07.410" v="3127" actId="2696"/>
        <pc:sldMkLst>
          <pc:docMk/>
          <pc:sldMk cId="2471679571" sldId="260"/>
        </pc:sldMkLst>
        <pc:spChg chg="mod">
          <ac:chgData name="Naomi Korn" userId="dc25f9c1-14ea-4227-9f55-837ac2a02e7d" providerId="ADAL" clId="{369997BD-24F2-6041-832B-CD847B6EF019}" dt="2023-02-21T12:21:24.928" v="1534" actId="113"/>
          <ac:spMkLst>
            <pc:docMk/>
            <pc:sldMk cId="2471679571" sldId="260"/>
            <ac:spMk id="7" creationId="{6739F8AE-F7F8-4A15-7BC5-32B286E1EB89}"/>
          </ac:spMkLst>
        </pc:spChg>
        <pc:spChg chg="mod">
          <ac:chgData name="Naomi Korn" userId="dc25f9c1-14ea-4227-9f55-837ac2a02e7d" providerId="ADAL" clId="{369997BD-24F2-6041-832B-CD847B6EF019}" dt="2023-02-21T10:36:14.007" v="572" actId="6549"/>
          <ac:spMkLst>
            <pc:docMk/>
            <pc:sldMk cId="2471679571" sldId="260"/>
            <ac:spMk id="8" creationId="{789E1DD0-06EE-CF46-4F9E-19C3AA7FE402}"/>
          </ac:spMkLst>
        </pc:spChg>
        <pc:spChg chg="add mod">
          <ac:chgData name="Naomi Korn" userId="dc25f9c1-14ea-4227-9f55-837ac2a02e7d" providerId="ADAL" clId="{369997BD-24F2-6041-832B-CD847B6EF019}" dt="2023-02-21T10:36:16.619" v="573"/>
          <ac:spMkLst>
            <pc:docMk/>
            <pc:sldMk cId="2471679571" sldId="260"/>
            <ac:spMk id="15" creationId="{BB9D0DF6-590D-A4C9-929D-FF94D2FB3633}"/>
          </ac:spMkLst>
        </pc:spChg>
        <pc:spChg chg="add mod">
          <ac:chgData name="Naomi Korn" userId="dc25f9c1-14ea-4227-9f55-837ac2a02e7d" providerId="ADAL" clId="{369997BD-24F2-6041-832B-CD847B6EF019}" dt="2023-02-21T10:53:50.192" v="771" actId="2711"/>
          <ac:spMkLst>
            <pc:docMk/>
            <pc:sldMk cId="2471679571" sldId="260"/>
            <ac:spMk id="16" creationId="{12232FEF-5ED9-FC48-6DD5-FFE152383362}"/>
          </ac:spMkLst>
        </pc:spChg>
        <pc:spChg chg="add mod">
          <ac:chgData name="Naomi Korn" userId="dc25f9c1-14ea-4227-9f55-837ac2a02e7d" providerId="ADAL" clId="{369997BD-24F2-6041-832B-CD847B6EF019}" dt="2023-02-21T10:36:16.619" v="573"/>
          <ac:spMkLst>
            <pc:docMk/>
            <pc:sldMk cId="2471679571" sldId="260"/>
            <ac:spMk id="17" creationId="{D064E22C-9DBC-8F77-8232-8D17924C7F7B}"/>
          </ac:spMkLst>
        </pc:spChg>
        <pc:spChg chg="add mod">
          <ac:chgData name="Naomi Korn" userId="dc25f9c1-14ea-4227-9f55-837ac2a02e7d" providerId="ADAL" clId="{369997BD-24F2-6041-832B-CD847B6EF019}" dt="2023-02-21T10:53:39.374" v="770" actId="2711"/>
          <ac:spMkLst>
            <pc:docMk/>
            <pc:sldMk cId="2471679571" sldId="260"/>
            <ac:spMk id="18" creationId="{6B13599F-0B3E-E828-B7F2-6ECB90362098}"/>
          </ac:spMkLst>
        </pc:spChg>
        <pc:spChg chg="add mod">
          <ac:chgData name="Naomi Korn" userId="dc25f9c1-14ea-4227-9f55-837ac2a02e7d" providerId="ADAL" clId="{369997BD-24F2-6041-832B-CD847B6EF019}" dt="2023-02-21T10:36:16.619" v="573"/>
          <ac:spMkLst>
            <pc:docMk/>
            <pc:sldMk cId="2471679571" sldId="260"/>
            <ac:spMk id="19" creationId="{BED02265-02F3-BB47-5A4A-D03F9988D8D8}"/>
          </ac:spMkLst>
        </pc:spChg>
        <pc:spChg chg="add mod">
          <ac:chgData name="Naomi Korn" userId="dc25f9c1-14ea-4227-9f55-837ac2a02e7d" providerId="ADAL" clId="{369997BD-24F2-6041-832B-CD847B6EF019}" dt="2023-02-21T10:53:27.923" v="768" actId="14100"/>
          <ac:spMkLst>
            <pc:docMk/>
            <pc:sldMk cId="2471679571" sldId="260"/>
            <ac:spMk id="20" creationId="{9FC62EEB-6753-8912-6EDB-D27B4B29028A}"/>
          </ac:spMkLst>
        </pc:spChg>
        <pc:spChg chg="add mod">
          <ac:chgData name="Naomi Korn" userId="dc25f9c1-14ea-4227-9f55-837ac2a02e7d" providerId="ADAL" clId="{369997BD-24F2-6041-832B-CD847B6EF019}" dt="2023-02-21T10:36:16.619" v="573"/>
          <ac:spMkLst>
            <pc:docMk/>
            <pc:sldMk cId="2471679571" sldId="260"/>
            <ac:spMk id="21" creationId="{7881E8DF-4579-2A06-A384-07B04E60C842}"/>
          </ac:spMkLst>
        </pc:spChg>
        <pc:spChg chg="add mod">
          <ac:chgData name="Naomi Korn" userId="dc25f9c1-14ea-4227-9f55-837ac2a02e7d" providerId="ADAL" clId="{369997BD-24F2-6041-832B-CD847B6EF019}" dt="2023-02-21T12:21:39.809" v="1537" actId="20577"/>
          <ac:spMkLst>
            <pc:docMk/>
            <pc:sldMk cId="2471679571" sldId="260"/>
            <ac:spMk id="22" creationId="{B8914CD0-1CC0-7E67-7C0C-0929BDD249C6}"/>
          </ac:spMkLst>
        </pc:spChg>
        <pc:grpChg chg="add mod">
          <ac:chgData name="Naomi Korn" userId="dc25f9c1-14ea-4227-9f55-837ac2a02e7d" providerId="ADAL" clId="{369997BD-24F2-6041-832B-CD847B6EF019}" dt="2023-02-21T10:36:29.225" v="576" actId="14100"/>
          <ac:grpSpMkLst>
            <pc:docMk/>
            <pc:sldMk cId="2471679571" sldId="260"/>
            <ac:grpSpMk id="3" creationId="{80BF3436-C834-3758-2A5A-2AF0346C9043}"/>
          </ac:grpSpMkLst>
        </pc:grpChg>
        <pc:grpChg chg="add mod">
          <ac:chgData name="Naomi Korn" userId="dc25f9c1-14ea-4227-9f55-837ac2a02e7d" providerId="ADAL" clId="{369997BD-24F2-6041-832B-CD847B6EF019}" dt="2023-02-21T10:36:29.225" v="576" actId="14100"/>
          <ac:grpSpMkLst>
            <pc:docMk/>
            <pc:sldMk cId="2471679571" sldId="260"/>
            <ac:grpSpMk id="10" creationId="{DA3008D8-A149-FFDA-5A12-E2C60CC052AC}"/>
          </ac:grpSpMkLst>
        </pc:grpChg>
        <pc:grpChg chg="add mod">
          <ac:chgData name="Naomi Korn" userId="dc25f9c1-14ea-4227-9f55-837ac2a02e7d" providerId="ADAL" clId="{369997BD-24F2-6041-832B-CD847B6EF019}" dt="2023-02-21T10:36:29.225" v="576" actId="14100"/>
          <ac:grpSpMkLst>
            <pc:docMk/>
            <pc:sldMk cId="2471679571" sldId="260"/>
            <ac:grpSpMk id="13" creationId="{3B53FFFE-7000-3C08-0678-1CFD4514977E}"/>
          </ac:grpSpMkLst>
        </pc:grpChg>
        <pc:grpChg chg="add mod">
          <ac:chgData name="Naomi Korn" userId="dc25f9c1-14ea-4227-9f55-837ac2a02e7d" providerId="ADAL" clId="{369997BD-24F2-6041-832B-CD847B6EF019}" dt="2023-02-21T10:36:29.225" v="576" actId="14100"/>
          <ac:grpSpMkLst>
            <pc:docMk/>
            <pc:sldMk cId="2471679571" sldId="260"/>
            <ac:grpSpMk id="14" creationId="{411A5B3A-BD77-9AA7-58C4-C247C29FC8EE}"/>
          </ac:grpSpMkLst>
        </pc:grpChg>
      </pc:sldChg>
      <pc:sldChg chg="modSp add mod ord">
        <pc:chgData name="Naomi Korn" userId="dc25f9c1-14ea-4227-9f55-837ac2a02e7d" providerId="ADAL" clId="{369997BD-24F2-6041-832B-CD847B6EF019}" dt="2023-02-21T11:12:38.420" v="1161" actId="20578"/>
        <pc:sldMkLst>
          <pc:docMk/>
          <pc:sldMk cId="3754580995" sldId="262"/>
        </pc:sldMkLst>
        <pc:spChg chg="mod">
          <ac:chgData name="Naomi Korn" userId="dc25f9c1-14ea-4227-9f55-837ac2a02e7d" providerId="ADAL" clId="{369997BD-24F2-6041-832B-CD847B6EF019}" dt="2023-02-21T11:12:27.368" v="1160" actId="20577"/>
          <ac:spMkLst>
            <pc:docMk/>
            <pc:sldMk cId="3754580995" sldId="262"/>
            <ac:spMk id="11" creationId="{36F8E5F2-9055-D900-D0D5-B2921A498020}"/>
          </ac:spMkLst>
        </pc:spChg>
      </pc:sldChg>
      <pc:sldChg chg="del">
        <pc:chgData name="Naomi Korn" userId="dc25f9c1-14ea-4227-9f55-837ac2a02e7d" providerId="ADAL" clId="{369997BD-24F2-6041-832B-CD847B6EF019}" dt="2023-02-21T10:29:11.703" v="430" actId="2696"/>
        <pc:sldMkLst>
          <pc:docMk/>
          <pc:sldMk cId="546448253" sldId="263"/>
        </pc:sldMkLst>
      </pc:sldChg>
      <pc:sldChg chg="modSp mod ord">
        <pc:chgData name="Naomi Korn" userId="dc25f9c1-14ea-4227-9f55-837ac2a02e7d" providerId="ADAL" clId="{369997BD-24F2-6041-832B-CD847B6EF019}" dt="2023-03-07T12:47:49.200" v="4955" actId="20577"/>
        <pc:sldMkLst>
          <pc:docMk/>
          <pc:sldMk cId="0" sldId="268"/>
        </pc:sldMkLst>
        <pc:spChg chg="mod">
          <ac:chgData name="Naomi Korn" userId="dc25f9c1-14ea-4227-9f55-837ac2a02e7d" providerId="ADAL" clId="{369997BD-24F2-6041-832B-CD847B6EF019}" dt="2023-02-21T12:21:15.250" v="1533" actId="255"/>
          <ac:spMkLst>
            <pc:docMk/>
            <pc:sldMk cId="0" sldId="268"/>
            <ac:spMk id="2" creationId="{00000000-0000-0000-0000-000000000000}"/>
          </ac:spMkLst>
        </pc:spChg>
        <pc:graphicFrameChg chg="mod">
          <ac:chgData name="Naomi Korn" userId="dc25f9c1-14ea-4227-9f55-837ac2a02e7d" providerId="ADAL" clId="{369997BD-24F2-6041-832B-CD847B6EF019}" dt="2023-03-07T12:47:49.200" v="4955" actId="20577"/>
          <ac:graphicFrameMkLst>
            <pc:docMk/>
            <pc:sldMk cId="0" sldId="268"/>
            <ac:graphicFrameMk id="6" creationId="{2DEBB27C-4897-F6CF-0977-95A38819656A}"/>
          </ac:graphicFrameMkLst>
        </pc:graphicFrameChg>
      </pc:sldChg>
      <pc:sldChg chg="addSp modSp add del mod">
        <pc:chgData name="Naomi Korn" userId="dc25f9c1-14ea-4227-9f55-837ac2a02e7d" providerId="ADAL" clId="{369997BD-24F2-6041-832B-CD847B6EF019}" dt="2023-02-21T12:35:23.248" v="2264" actId="2696"/>
        <pc:sldMkLst>
          <pc:docMk/>
          <pc:sldMk cId="1278951476" sldId="273"/>
        </pc:sldMkLst>
        <pc:spChg chg="mod">
          <ac:chgData name="Naomi Korn" userId="dc25f9c1-14ea-4227-9f55-837ac2a02e7d" providerId="ADAL" clId="{369997BD-24F2-6041-832B-CD847B6EF019}" dt="2023-02-21T12:24:10.233" v="1640" actId="6549"/>
          <ac:spMkLst>
            <pc:docMk/>
            <pc:sldMk cId="1278951476" sldId="273"/>
            <ac:spMk id="2" creationId="{EC4A31F0-050B-4DEC-15CF-7EEED1F67737}"/>
          </ac:spMkLst>
        </pc:spChg>
        <pc:spChg chg="mod">
          <ac:chgData name="Naomi Korn" userId="dc25f9c1-14ea-4227-9f55-837ac2a02e7d" providerId="ADAL" clId="{369997BD-24F2-6041-832B-CD847B6EF019}" dt="2023-02-21T12:23:59.310" v="1638" actId="255"/>
          <ac:spMkLst>
            <pc:docMk/>
            <pc:sldMk cId="1278951476" sldId="273"/>
            <ac:spMk id="9" creationId="{71C23DF3-B704-9CDD-D818-1DB087408E3E}"/>
          </ac:spMkLst>
        </pc:spChg>
        <pc:picChg chg="add mod">
          <ac:chgData name="Naomi Korn" userId="dc25f9c1-14ea-4227-9f55-837ac2a02e7d" providerId="ADAL" clId="{369997BD-24F2-6041-832B-CD847B6EF019}" dt="2023-02-21T12:24:15.313" v="1642" actId="1076"/>
          <ac:picMkLst>
            <pc:docMk/>
            <pc:sldMk cId="1278951476" sldId="273"/>
            <ac:picMk id="5" creationId="{698562D7-A613-9887-2977-B09EBFBA7793}"/>
          </ac:picMkLst>
        </pc:picChg>
      </pc:sldChg>
      <pc:sldChg chg="addSp delSp modSp add mod ord">
        <pc:chgData name="Naomi Korn" userId="dc25f9c1-14ea-4227-9f55-837ac2a02e7d" providerId="ADAL" clId="{369997BD-24F2-6041-832B-CD847B6EF019}" dt="2023-03-07T12:54:14.786" v="5229" actId="14100"/>
        <pc:sldMkLst>
          <pc:docMk/>
          <pc:sldMk cId="182160169" sldId="274"/>
        </pc:sldMkLst>
        <pc:spChg chg="mod">
          <ac:chgData name="Naomi Korn" userId="dc25f9c1-14ea-4227-9f55-837ac2a02e7d" providerId="ADAL" clId="{369997BD-24F2-6041-832B-CD847B6EF019}" dt="2023-03-07T12:54:14.786" v="5229" actId="14100"/>
          <ac:spMkLst>
            <pc:docMk/>
            <pc:sldMk cId="182160169" sldId="274"/>
            <ac:spMk id="10" creationId="{780B8AB1-854D-4DE6-4D78-6119518AD13B}"/>
          </ac:spMkLst>
        </pc:spChg>
        <pc:spChg chg="mod">
          <ac:chgData name="Naomi Korn" userId="dc25f9c1-14ea-4227-9f55-837ac2a02e7d" providerId="ADAL" clId="{369997BD-24F2-6041-832B-CD847B6EF019}" dt="2023-02-21T12:36:11.955" v="2304" actId="20577"/>
          <ac:spMkLst>
            <pc:docMk/>
            <pc:sldMk cId="182160169" sldId="274"/>
            <ac:spMk id="12" creationId="{596F58B1-1CB7-2FEE-41B8-00BDC6703025}"/>
          </ac:spMkLst>
        </pc:spChg>
        <pc:spChg chg="del mod">
          <ac:chgData name="Naomi Korn" userId="dc25f9c1-14ea-4227-9f55-837ac2a02e7d" providerId="ADAL" clId="{369997BD-24F2-6041-832B-CD847B6EF019}" dt="2023-02-21T12:36:33.168" v="2311"/>
          <ac:spMkLst>
            <pc:docMk/>
            <pc:sldMk cId="182160169" sldId="274"/>
            <ac:spMk id="14" creationId="{8964ED58-FB6A-12E9-7685-3E9EE3015ECB}"/>
          </ac:spMkLst>
        </pc:spChg>
        <pc:graphicFrameChg chg="add mod">
          <ac:chgData name="Naomi Korn" userId="dc25f9c1-14ea-4227-9f55-837ac2a02e7d" providerId="ADAL" clId="{369997BD-24F2-6041-832B-CD847B6EF019}" dt="2023-03-01T13:31:52.825" v="4594" actId="20577"/>
          <ac:graphicFrameMkLst>
            <pc:docMk/>
            <pc:sldMk cId="182160169" sldId="274"/>
            <ac:graphicFrameMk id="2" creationId="{CC07251C-2A44-CAA0-44A2-8A5578A69924}"/>
          </ac:graphicFrameMkLst>
        </pc:graphicFrameChg>
        <pc:picChg chg="mod">
          <ac:chgData name="Naomi Korn" userId="dc25f9c1-14ea-4227-9f55-837ac2a02e7d" providerId="ADAL" clId="{369997BD-24F2-6041-832B-CD847B6EF019}" dt="2023-02-21T12:36:38.269" v="2312" actId="1076"/>
          <ac:picMkLst>
            <pc:docMk/>
            <pc:sldMk cId="182160169" sldId="274"/>
            <ac:picMk id="4" creationId="{706462EF-B535-BE4B-0F80-952EC1721F24}"/>
          </ac:picMkLst>
        </pc:picChg>
      </pc:sldChg>
      <pc:sldChg chg="modSp add mod ord">
        <pc:chgData name="Naomi Korn" userId="dc25f9c1-14ea-4227-9f55-837ac2a02e7d" providerId="ADAL" clId="{369997BD-24F2-6041-832B-CD847B6EF019}" dt="2023-03-01T13:25:00.219" v="4088" actId="113"/>
        <pc:sldMkLst>
          <pc:docMk/>
          <pc:sldMk cId="669335351" sldId="277"/>
        </pc:sldMkLst>
        <pc:spChg chg="mod">
          <ac:chgData name="Naomi Korn" userId="dc25f9c1-14ea-4227-9f55-837ac2a02e7d" providerId="ADAL" clId="{369997BD-24F2-6041-832B-CD847B6EF019}" dt="2023-03-01T13:25:00.219" v="4088" actId="113"/>
          <ac:spMkLst>
            <pc:docMk/>
            <pc:sldMk cId="669335351" sldId="277"/>
            <ac:spMk id="4" creationId="{58E0195C-456D-F436-4CD0-8FF14656A37B}"/>
          </ac:spMkLst>
        </pc:spChg>
        <pc:spChg chg="mod">
          <ac:chgData name="Naomi Korn" userId="dc25f9c1-14ea-4227-9f55-837ac2a02e7d" providerId="ADAL" clId="{369997BD-24F2-6041-832B-CD847B6EF019}" dt="2023-02-21T12:41:36.832" v="2352" actId="255"/>
          <ac:spMkLst>
            <pc:docMk/>
            <pc:sldMk cId="669335351" sldId="277"/>
            <ac:spMk id="9" creationId="{71C23DF3-B704-9CDD-D818-1DB087408E3E}"/>
          </ac:spMkLst>
        </pc:spChg>
      </pc:sldChg>
      <pc:sldChg chg="del">
        <pc:chgData name="Naomi Korn" userId="dc25f9c1-14ea-4227-9f55-837ac2a02e7d" providerId="ADAL" clId="{369997BD-24F2-6041-832B-CD847B6EF019}" dt="2023-02-21T10:33:00.181" v="438" actId="2696"/>
        <pc:sldMkLst>
          <pc:docMk/>
          <pc:sldMk cId="1276203139" sldId="280"/>
        </pc:sldMkLst>
      </pc:sldChg>
      <pc:sldChg chg="delSp modSp add mod ord delAnim">
        <pc:chgData name="Naomi Korn" userId="dc25f9c1-14ea-4227-9f55-837ac2a02e7d" providerId="ADAL" clId="{369997BD-24F2-6041-832B-CD847B6EF019}" dt="2023-03-07T12:46:12.209" v="4836" actId="20577"/>
        <pc:sldMkLst>
          <pc:docMk/>
          <pc:sldMk cId="1785484230" sldId="282"/>
        </pc:sldMkLst>
        <pc:spChg chg="mod">
          <ac:chgData name="Naomi Korn" userId="dc25f9c1-14ea-4227-9f55-837ac2a02e7d" providerId="ADAL" clId="{369997BD-24F2-6041-832B-CD847B6EF019}" dt="2023-03-01T12:06:49.742" v="3955" actId="20577"/>
          <ac:spMkLst>
            <pc:docMk/>
            <pc:sldMk cId="1785484230" sldId="282"/>
            <ac:spMk id="9" creationId="{EC19B631-709E-FEB2-B048-457D9E6EEA78}"/>
          </ac:spMkLst>
        </pc:spChg>
        <pc:spChg chg="mod">
          <ac:chgData name="Naomi Korn" userId="dc25f9c1-14ea-4227-9f55-837ac2a02e7d" providerId="ADAL" clId="{369997BD-24F2-6041-832B-CD847B6EF019}" dt="2023-03-07T12:45:58.162" v="4832" actId="1076"/>
          <ac:spMkLst>
            <pc:docMk/>
            <pc:sldMk cId="1785484230" sldId="282"/>
            <ac:spMk id="17" creationId="{D0F2118A-A8C4-46EA-767A-F2F5E94449E8}"/>
          </ac:spMkLst>
        </pc:spChg>
        <pc:spChg chg="mod">
          <ac:chgData name="Naomi Korn" userId="dc25f9c1-14ea-4227-9f55-837ac2a02e7d" providerId="ADAL" clId="{369997BD-24F2-6041-832B-CD847B6EF019}" dt="2023-03-07T12:46:12.209" v="4836" actId="20577"/>
          <ac:spMkLst>
            <pc:docMk/>
            <pc:sldMk cId="1785484230" sldId="282"/>
            <ac:spMk id="18" creationId="{260B52C0-CB6C-FF0F-C3DE-A11817D69C95}"/>
          </ac:spMkLst>
        </pc:spChg>
        <pc:spChg chg="mod">
          <ac:chgData name="Naomi Korn" userId="dc25f9c1-14ea-4227-9f55-837ac2a02e7d" providerId="ADAL" clId="{369997BD-24F2-6041-832B-CD847B6EF019}" dt="2023-03-07T12:46:05.600" v="4834" actId="1076"/>
          <ac:spMkLst>
            <pc:docMk/>
            <pc:sldMk cId="1785484230" sldId="282"/>
            <ac:spMk id="20" creationId="{34FF9965-B023-276C-79BD-712FC49207D9}"/>
          </ac:spMkLst>
        </pc:spChg>
        <pc:spChg chg="mod">
          <ac:chgData name="Naomi Korn" userId="dc25f9c1-14ea-4227-9f55-837ac2a02e7d" providerId="ADAL" clId="{369997BD-24F2-6041-832B-CD847B6EF019}" dt="2023-03-07T12:46:08.983" v="4835" actId="1076"/>
          <ac:spMkLst>
            <pc:docMk/>
            <pc:sldMk cId="1785484230" sldId="282"/>
            <ac:spMk id="21" creationId="{5B3C4580-A185-445D-7754-C6AEF6B0B8E4}"/>
          </ac:spMkLst>
        </pc:spChg>
        <pc:spChg chg="mod">
          <ac:chgData name="Naomi Korn" userId="dc25f9c1-14ea-4227-9f55-837ac2a02e7d" providerId="ADAL" clId="{369997BD-24F2-6041-832B-CD847B6EF019}" dt="2023-03-07T12:46:02.802" v="4833" actId="1076"/>
          <ac:spMkLst>
            <pc:docMk/>
            <pc:sldMk cId="1785484230" sldId="282"/>
            <ac:spMk id="22" creationId="{27C5EEF9-A2A5-B0CD-A579-212A1FC0B643}"/>
          </ac:spMkLst>
        </pc:spChg>
        <pc:spChg chg="del mod">
          <ac:chgData name="Naomi Korn" userId="dc25f9c1-14ea-4227-9f55-837ac2a02e7d" providerId="ADAL" clId="{369997BD-24F2-6041-832B-CD847B6EF019}" dt="2023-03-07T12:45:48.089" v="4830" actId="478"/>
          <ac:spMkLst>
            <pc:docMk/>
            <pc:sldMk cId="1785484230" sldId="282"/>
            <ac:spMk id="26" creationId="{0A453CA6-C8DE-868E-03A6-5A5EE44F95DC}"/>
          </ac:spMkLst>
        </pc:spChg>
      </pc:sldChg>
      <pc:sldChg chg="add del">
        <pc:chgData name="Naomi Korn" userId="dc25f9c1-14ea-4227-9f55-837ac2a02e7d" providerId="ADAL" clId="{369997BD-24F2-6041-832B-CD847B6EF019}" dt="2023-02-21T12:34:22.519" v="2257" actId="2696"/>
        <pc:sldMkLst>
          <pc:docMk/>
          <pc:sldMk cId="1448868824" sldId="284"/>
        </pc:sldMkLst>
      </pc:sldChg>
      <pc:sldChg chg="addSp modSp add del mod">
        <pc:chgData name="Naomi Korn" userId="dc25f9c1-14ea-4227-9f55-837ac2a02e7d" providerId="ADAL" clId="{369997BD-24F2-6041-832B-CD847B6EF019}" dt="2023-02-21T12:35:22.256" v="2263" actId="2696"/>
        <pc:sldMkLst>
          <pc:docMk/>
          <pc:sldMk cId="4023304949" sldId="285"/>
        </pc:sldMkLst>
        <pc:spChg chg="mod">
          <ac:chgData name="Naomi Korn" userId="dc25f9c1-14ea-4227-9f55-837ac2a02e7d" providerId="ADAL" clId="{369997BD-24F2-6041-832B-CD847B6EF019}" dt="2023-02-21T12:22:51.409" v="1585" actId="5793"/>
          <ac:spMkLst>
            <pc:docMk/>
            <pc:sldMk cId="4023304949" sldId="285"/>
            <ac:spMk id="4" creationId="{58E0195C-456D-F436-4CD0-8FF14656A37B}"/>
          </ac:spMkLst>
        </pc:spChg>
        <pc:spChg chg="mod">
          <ac:chgData name="Naomi Korn" userId="dc25f9c1-14ea-4227-9f55-837ac2a02e7d" providerId="ADAL" clId="{369997BD-24F2-6041-832B-CD847B6EF019}" dt="2023-02-21T12:22:40.424" v="1583" actId="20577"/>
          <ac:spMkLst>
            <pc:docMk/>
            <pc:sldMk cId="4023304949" sldId="285"/>
            <ac:spMk id="9" creationId="{71C23DF3-B704-9CDD-D818-1DB087408E3E}"/>
          </ac:spMkLst>
        </pc:spChg>
        <pc:picChg chg="add mod">
          <ac:chgData name="Naomi Korn" userId="dc25f9c1-14ea-4227-9f55-837ac2a02e7d" providerId="ADAL" clId="{369997BD-24F2-6041-832B-CD847B6EF019}" dt="2023-02-21T12:22:56.953" v="1587" actId="1076"/>
          <ac:picMkLst>
            <pc:docMk/>
            <pc:sldMk cId="4023304949" sldId="285"/>
            <ac:picMk id="6" creationId="{AF877D04-C0DA-7988-3C0A-25A250ED68F3}"/>
          </ac:picMkLst>
        </pc:picChg>
      </pc:sldChg>
      <pc:sldChg chg="addSp delSp modSp add mod ord">
        <pc:chgData name="Naomi Korn" userId="dc25f9c1-14ea-4227-9f55-837ac2a02e7d" providerId="ADAL" clId="{369997BD-24F2-6041-832B-CD847B6EF019}" dt="2023-02-21T11:01:31.400" v="1084" actId="6549"/>
        <pc:sldMkLst>
          <pc:docMk/>
          <pc:sldMk cId="3891597046" sldId="286"/>
        </pc:sldMkLst>
        <pc:spChg chg="add del mod">
          <ac:chgData name="Naomi Korn" userId="dc25f9c1-14ea-4227-9f55-837ac2a02e7d" providerId="ADAL" clId="{369997BD-24F2-6041-832B-CD847B6EF019}" dt="2023-02-21T10:58:40.057" v="1015" actId="478"/>
          <ac:spMkLst>
            <pc:docMk/>
            <pc:sldMk cId="3891597046" sldId="286"/>
            <ac:spMk id="9" creationId="{58396945-DA74-B4E6-C7F9-10BFEB5A5D39}"/>
          </ac:spMkLst>
        </pc:spChg>
        <pc:spChg chg="add mod">
          <ac:chgData name="Naomi Korn" userId="dc25f9c1-14ea-4227-9f55-837ac2a02e7d" providerId="ADAL" clId="{369997BD-24F2-6041-832B-CD847B6EF019}" dt="2023-02-21T11:00:13.561" v="1039" actId="1076"/>
          <ac:spMkLst>
            <pc:docMk/>
            <pc:sldMk cId="3891597046" sldId="286"/>
            <ac:spMk id="10" creationId="{78AD3956-C77D-945B-EADE-DD0951E3035C}"/>
          </ac:spMkLst>
        </pc:spChg>
        <pc:spChg chg="mod">
          <ac:chgData name="Naomi Korn" userId="dc25f9c1-14ea-4227-9f55-837ac2a02e7d" providerId="ADAL" clId="{369997BD-24F2-6041-832B-CD847B6EF019}" dt="2023-02-21T11:01:31.400" v="1084" actId="6549"/>
          <ac:spMkLst>
            <pc:docMk/>
            <pc:sldMk cId="3891597046" sldId="286"/>
            <ac:spMk id="11" creationId="{36F8E5F2-9055-D900-D0D5-B2921A498020}"/>
          </ac:spMkLst>
        </pc:spChg>
        <pc:spChg chg="add mod">
          <ac:chgData name="Naomi Korn" userId="dc25f9c1-14ea-4227-9f55-837ac2a02e7d" providerId="ADAL" clId="{369997BD-24F2-6041-832B-CD847B6EF019}" dt="2023-02-21T11:00:23.982" v="1042" actId="1076"/>
          <ac:spMkLst>
            <pc:docMk/>
            <pc:sldMk cId="3891597046" sldId="286"/>
            <ac:spMk id="12" creationId="{6204BF89-ABC1-0FB5-026C-A81D2C300F27}"/>
          </ac:spMkLst>
        </pc:spChg>
        <pc:spChg chg="mod">
          <ac:chgData name="Naomi Korn" userId="dc25f9c1-14ea-4227-9f55-837ac2a02e7d" providerId="ADAL" clId="{369997BD-24F2-6041-832B-CD847B6EF019}" dt="2023-02-21T10:57:54.179" v="1004" actId="20577"/>
          <ac:spMkLst>
            <pc:docMk/>
            <pc:sldMk cId="3891597046" sldId="286"/>
            <ac:spMk id="13" creationId="{D336B4ED-F31C-D86A-EB89-C4D02633F50B}"/>
          </ac:spMkLst>
        </pc:spChg>
        <pc:picChg chg="add del mod">
          <ac:chgData name="Naomi Korn" userId="dc25f9c1-14ea-4227-9f55-837ac2a02e7d" providerId="ADAL" clId="{369997BD-24F2-6041-832B-CD847B6EF019}" dt="2023-02-21T10:56:41.097" v="785"/>
          <ac:picMkLst>
            <pc:docMk/>
            <pc:sldMk cId="3891597046" sldId="286"/>
            <ac:picMk id="5" creationId="{B4A553EF-351D-E42D-8F3A-64BAEBE1809E}"/>
          </ac:picMkLst>
        </pc:picChg>
      </pc:sldChg>
      <pc:sldChg chg="add del ord">
        <pc:chgData name="Naomi Korn" userId="dc25f9c1-14ea-4227-9f55-837ac2a02e7d" providerId="ADAL" clId="{369997BD-24F2-6041-832B-CD847B6EF019}" dt="2023-02-21T10:58:04.890" v="1006" actId="2696"/>
        <pc:sldMkLst>
          <pc:docMk/>
          <pc:sldMk cId="2591149825" sldId="287"/>
        </pc:sldMkLst>
      </pc:sldChg>
      <pc:sldChg chg="modSp add mod ord setBg">
        <pc:chgData name="Naomi Korn" userId="dc25f9c1-14ea-4227-9f55-837ac2a02e7d" providerId="ADAL" clId="{369997BD-24F2-6041-832B-CD847B6EF019}" dt="2023-03-07T10:53:11.524" v="4815" actId="20577"/>
        <pc:sldMkLst>
          <pc:docMk/>
          <pc:sldMk cId="3202765261" sldId="295"/>
        </pc:sldMkLst>
        <pc:spChg chg="mod">
          <ac:chgData name="Naomi Korn" userId="dc25f9c1-14ea-4227-9f55-837ac2a02e7d" providerId="ADAL" clId="{369997BD-24F2-6041-832B-CD847B6EF019}" dt="2023-02-21T10:25:18.559" v="175" actId="20577"/>
          <ac:spMkLst>
            <pc:docMk/>
            <pc:sldMk cId="3202765261" sldId="295"/>
            <ac:spMk id="7" creationId="{6739F8AE-F7F8-4A15-7BC5-32B286E1EB89}"/>
          </ac:spMkLst>
        </pc:spChg>
        <pc:spChg chg="mod">
          <ac:chgData name="Naomi Korn" userId="dc25f9c1-14ea-4227-9f55-837ac2a02e7d" providerId="ADAL" clId="{369997BD-24F2-6041-832B-CD847B6EF019}" dt="2023-03-07T10:53:11.524" v="4815" actId="20577"/>
          <ac:spMkLst>
            <pc:docMk/>
            <pc:sldMk cId="3202765261" sldId="295"/>
            <ac:spMk id="8" creationId="{789E1DD0-06EE-CF46-4F9E-19C3AA7FE402}"/>
          </ac:spMkLst>
        </pc:spChg>
      </pc:sldChg>
      <pc:sldChg chg="modSp add del mod">
        <pc:chgData name="Naomi Korn" userId="dc25f9c1-14ea-4227-9f55-837ac2a02e7d" providerId="ADAL" clId="{369997BD-24F2-6041-832B-CD847B6EF019}" dt="2023-02-21T10:57:40.545" v="979" actId="2696"/>
        <pc:sldMkLst>
          <pc:docMk/>
          <pc:sldMk cId="3632415356" sldId="302"/>
        </pc:sldMkLst>
        <pc:spChg chg="mod">
          <ac:chgData name="Naomi Korn" userId="dc25f9c1-14ea-4227-9f55-837ac2a02e7d" providerId="ADAL" clId="{369997BD-24F2-6041-832B-CD847B6EF019}" dt="2023-02-21T10:33:57.980" v="508" actId="1076"/>
          <ac:spMkLst>
            <pc:docMk/>
            <pc:sldMk cId="3632415356" sldId="302"/>
            <ac:spMk id="2" creationId="{18DF84B9-A001-B3DE-9AED-5DE8472C7EB2}"/>
          </ac:spMkLst>
        </pc:spChg>
        <pc:spChg chg="mod">
          <ac:chgData name="Naomi Korn" userId="dc25f9c1-14ea-4227-9f55-837ac2a02e7d" providerId="ADAL" clId="{369997BD-24F2-6041-832B-CD847B6EF019}" dt="2023-02-21T10:33:54.911" v="507" actId="20577"/>
          <ac:spMkLst>
            <pc:docMk/>
            <pc:sldMk cId="3632415356" sldId="302"/>
            <ac:spMk id="9" creationId="{A63C03D3-1835-4011-BDA2-D6A88103973D}"/>
          </ac:spMkLst>
        </pc:spChg>
        <pc:spChg chg="mod">
          <ac:chgData name="Naomi Korn" userId="dc25f9c1-14ea-4227-9f55-837ac2a02e7d" providerId="ADAL" clId="{369997BD-24F2-6041-832B-CD847B6EF019}" dt="2023-02-21T10:34:18.835" v="545" actId="20577"/>
          <ac:spMkLst>
            <pc:docMk/>
            <pc:sldMk cId="3632415356" sldId="302"/>
            <ac:spMk id="10" creationId="{675903DA-9896-1C25-6BFA-2741EDFF9ADB}"/>
          </ac:spMkLst>
        </pc:spChg>
      </pc:sldChg>
      <pc:sldChg chg="add del">
        <pc:chgData name="Naomi Korn" userId="dc25f9c1-14ea-4227-9f55-837ac2a02e7d" providerId="ADAL" clId="{369997BD-24F2-6041-832B-CD847B6EF019}" dt="2023-02-21T10:32:33.144" v="436" actId="2696"/>
        <pc:sldMkLst>
          <pc:docMk/>
          <pc:sldMk cId="3769007348" sldId="303"/>
        </pc:sldMkLst>
      </pc:sldChg>
      <pc:sldChg chg="modSp add del mod ord">
        <pc:chgData name="Naomi Korn" userId="dc25f9c1-14ea-4227-9f55-837ac2a02e7d" providerId="ADAL" clId="{369997BD-24F2-6041-832B-CD847B6EF019}" dt="2023-03-01T13:29:12.051" v="4264" actId="2696"/>
        <pc:sldMkLst>
          <pc:docMk/>
          <pc:sldMk cId="860706748" sldId="304"/>
        </pc:sldMkLst>
        <pc:spChg chg="mod">
          <ac:chgData name="Naomi Korn" userId="dc25f9c1-14ea-4227-9f55-837ac2a02e7d" providerId="ADAL" clId="{369997BD-24F2-6041-832B-CD847B6EF019}" dt="2023-02-21T10:32:45.961" v="437" actId="207"/>
          <ac:spMkLst>
            <pc:docMk/>
            <pc:sldMk cId="860706748" sldId="304"/>
            <ac:spMk id="12" creationId="{05A30082-806C-5904-080B-6E88BD28C530}"/>
          </ac:spMkLst>
        </pc:spChg>
        <pc:spChg chg="mod">
          <ac:chgData name="Naomi Korn" userId="dc25f9c1-14ea-4227-9f55-837ac2a02e7d" providerId="ADAL" clId="{369997BD-24F2-6041-832B-CD847B6EF019}" dt="2023-02-21T10:51:40.017" v="756" actId="255"/>
          <ac:spMkLst>
            <pc:docMk/>
            <pc:sldMk cId="860706748" sldId="304"/>
            <ac:spMk id="17" creationId="{5D7C46AB-E522-4EB3-2618-3AA00CC5F3FF}"/>
          </ac:spMkLst>
        </pc:spChg>
        <pc:grpChg chg="mod">
          <ac:chgData name="Naomi Korn" userId="dc25f9c1-14ea-4227-9f55-837ac2a02e7d" providerId="ADAL" clId="{369997BD-24F2-6041-832B-CD847B6EF019}" dt="2023-02-21T10:51:22.639" v="752" actId="1076"/>
          <ac:grpSpMkLst>
            <pc:docMk/>
            <pc:sldMk cId="860706748" sldId="304"/>
            <ac:grpSpMk id="18" creationId="{86AC3521-A33B-7333-254C-F0073D604B92}"/>
          </ac:grpSpMkLst>
        </pc:grpChg>
      </pc:sldChg>
      <pc:sldChg chg="modSp add mod">
        <pc:chgData name="Naomi Korn" userId="dc25f9c1-14ea-4227-9f55-837ac2a02e7d" providerId="ADAL" clId="{369997BD-24F2-6041-832B-CD847B6EF019}" dt="2023-03-07T10:55:08.873" v="4819" actId="20577"/>
        <pc:sldMkLst>
          <pc:docMk/>
          <pc:sldMk cId="678945933" sldId="307"/>
        </pc:sldMkLst>
        <pc:spChg chg="mod">
          <ac:chgData name="Naomi Korn" userId="dc25f9c1-14ea-4227-9f55-837ac2a02e7d" providerId="ADAL" clId="{369997BD-24F2-6041-832B-CD847B6EF019}" dt="2023-03-07T10:55:08.873" v="4819" actId="20577"/>
          <ac:spMkLst>
            <pc:docMk/>
            <pc:sldMk cId="678945933" sldId="307"/>
            <ac:spMk id="9" creationId="{EC19B631-709E-FEB2-B048-457D9E6EEA78}"/>
          </ac:spMkLst>
        </pc:spChg>
      </pc:sldChg>
      <pc:sldChg chg="delSp modSp add mod ord">
        <pc:chgData name="Naomi Korn" userId="dc25f9c1-14ea-4227-9f55-837ac2a02e7d" providerId="ADAL" clId="{369997BD-24F2-6041-832B-CD847B6EF019}" dt="2023-03-07T12:45:10.880" v="4827" actId="20577"/>
        <pc:sldMkLst>
          <pc:docMk/>
          <pc:sldMk cId="1986749988" sldId="308"/>
        </pc:sldMkLst>
        <pc:spChg chg="mod">
          <ac:chgData name="Naomi Korn" userId="dc25f9c1-14ea-4227-9f55-837ac2a02e7d" providerId="ADAL" clId="{369997BD-24F2-6041-832B-CD847B6EF019}" dt="2023-03-07T12:45:10.880" v="4827" actId="20577"/>
          <ac:spMkLst>
            <pc:docMk/>
            <pc:sldMk cId="1986749988" sldId="308"/>
            <ac:spMk id="11" creationId="{60C063A7-A6C9-6F56-548B-D85C5FB250A1}"/>
          </ac:spMkLst>
        </pc:spChg>
        <pc:spChg chg="mod">
          <ac:chgData name="Naomi Korn" userId="dc25f9c1-14ea-4227-9f55-837ac2a02e7d" providerId="ADAL" clId="{369997BD-24F2-6041-832B-CD847B6EF019}" dt="2023-03-07T12:45:02.666" v="4826" actId="207"/>
          <ac:spMkLst>
            <pc:docMk/>
            <pc:sldMk cId="1986749988" sldId="308"/>
            <ac:spMk id="12" creationId="{91D0968D-15A4-7528-BF41-6E587904F95C}"/>
          </ac:spMkLst>
        </pc:spChg>
        <pc:spChg chg="mod">
          <ac:chgData name="Naomi Korn" userId="dc25f9c1-14ea-4227-9f55-837ac2a02e7d" providerId="ADAL" clId="{369997BD-24F2-6041-832B-CD847B6EF019}" dt="2023-02-21T11:02:05.890" v="1087" actId="255"/>
          <ac:spMkLst>
            <pc:docMk/>
            <pc:sldMk cId="1986749988" sldId="308"/>
            <ac:spMk id="16" creationId="{6B4F2EC6-3997-3CBE-6239-C8F153AF41AA}"/>
          </ac:spMkLst>
        </pc:spChg>
        <pc:spChg chg="del mod">
          <ac:chgData name="Naomi Korn" userId="dc25f9c1-14ea-4227-9f55-837ac2a02e7d" providerId="ADAL" clId="{369997BD-24F2-6041-832B-CD847B6EF019}" dt="2023-03-07T12:44:54.555" v="4825" actId="478"/>
          <ac:spMkLst>
            <pc:docMk/>
            <pc:sldMk cId="1986749988" sldId="308"/>
            <ac:spMk id="18" creationId="{811FC44B-0739-0550-D7A9-1C2D5A19ADA5}"/>
          </ac:spMkLst>
        </pc:spChg>
      </pc:sldChg>
      <pc:sldChg chg="add">
        <pc:chgData name="Naomi Korn" userId="dc25f9c1-14ea-4227-9f55-837ac2a02e7d" providerId="ADAL" clId="{369997BD-24F2-6041-832B-CD847B6EF019}" dt="2023-02-21T10:29:09.556" v="429"/>
        <pc:sldMkLst>
          <pc:docMk/>
          <pc:sldMk cId="3606352281" sldId="330"/>
        </pc:sldMkLst>
      </pc:sldChg>
      <pc:sldChg chg="del">
        <pc:chgData name="Naomi Korn" userId="dc25f9c1-14ea-4227-9f55-837ac2a02e7d" providerId="ADAL" clId="{369997BD-24F2-6041-832B-CD847B6EF019}" dt="2023-02-21T10:34:22.863" v="546" actId="2696"/>
        <pc:sldMkLst>
          <pc:docMk/>
          <pc:sldMk cId="1695750869" sldId="333"/>
        </pc:sldMkLst>
      </pc:sldChg>
      <pc:sldChg chg="modSp add mod">
        <pc:chgData name="Naomi Korn" userId="dc25f9c1-14ea-4227-9f55-837ac2a02e7d" providerId="ADAL" clId="{369997BD-24F2-6041-832B-CD847B6EF019}" dt="2023-02-22T14:29:27.401" v="3874" actId="20577"/>
        <pc:sldMkLst>
          <pc:docMk/>
          <pc:sldMk cId="1505045600" sldId="338"/>
        </pc:sldMkLst>
        <pc:spChg chg="mod">
          <ac:chgData name="Naomi Korn" userId="dc25f9c1-14ea-4227-9f55-837ac2a02e7d" providerId="ADAL" clId="{369997BD-24F2-6041-832B-CD847B6EF019}" dt="2023-02-22T14:29:27.401" v="3874" actId="20577"/>
          <ac:spMkLst>
            <pc:docMk/>
            <pc:sldMk cId="1505045600" sldId="338"/>
            <ac:spMk id="4" creationId="{58E0195C-456D-F436-4CD0-8FF14656A37B}"/>
          </ac:spMkLst>
        </pc:spChg>
      </pc:sldChg>
      <pc:sldChg chg="add">
        <pc:chgData name="Naomi Korn" userId="dc25f9c1-14ea-4227-9f55-837ac2a02e7d" providerId="ADAL" clId="{369997BD-24F2-6041-832B-CD847B6EF019}" dt="2023-02-21T10:28:59.785" v="427"/>
        <pc:sldMkLst>
          <pc:docMk/>
          <pc:sldMk cId="2848571886" sldId="339"/>
        </pc:sldMkLst>
      </pc:sldChg>
      <pc:sldChg chg="add del">
        <pc:chgData name="Naomi Korn" userId="dc25f9c1-14ea-4227-9f55-837ac2a02e7d" providerId="ADAL" clId="{369997BD-24F2-6041-832B-CD847B6EF019}" dt="2023-03-07T13:12:35.286" v="5235" actId="2696"/>
        <pc:sldMkLst>
          <pc:docMk/>
          <pc:sldMk cId="2732320051" sldId="356"/>
        </pc:sldMkLst>
      </pc:sldChg>
      <pc:sldChg chg="modSp add mod ord">
        <pc:chgData name="Naomi Korn" userId="dc25f9c1-14ea-4227-9f55-837ac2a02e7d" providerId="ADAL" clId="{369997BD-24F2-6041-832B-CD847B6EF019}" dt="2023-03-07T13:03:39.886" v="5230" actId="20578"/>
        <pc:sldMkLst>
          <pc:docMk/>
          <pc:sldMk cId="1449636312" sldId="358"/>
        </pc:sldMkLst>
        <pc:spChg chg="mod">
          <ac:chgData name="Naomi Korn" userId="dc25f9c1-14ea-4227-9f55-837ac2a02e7d" providerId="ADAL" clId="{369997BD-24F2-6041-832B-CD847B6EF019}" dt="2023-03-07T10:52:23.066" v="4783" actId="27636"/>
          <ac:spMkLst>
            <pc:docMk/>
            <pc:sldMk cId="1449636312" sldId="358"/>
            <ac:spMk id="2" creationId="{53CA65D2-5559-A24A-96A1-124BDEBB2C90}"/>
          </ac:spMkLst>
        </pc:spChg>
      </pc:sldChg>
      <pc:sldChg chg="del">
        <pc:chgData name="Naomi Korn" userId="dc25f9c1-14ea-4227-9f55-837ac2a02e7d" providerId="ADAL" clId="{369997BD-24F2-6041-832B-CD847B6EF019}" dt="2023-02-21T10:28:46.469" v="425" actId="2696"/>
        <pc:sldMkLst>
          <pc:docMk/>
          <pc:sldMk cId="2846328571" sldId="460"/>
        </pc:sldMkLst>
      </pc:sldChg>
      <pc:sldChg chg="del">
        <pc:chgData name="Naomi Korn" userId="dc25f9c1-14ea-4227-9f55-837ac2a02e7d" providerId="ADAL" clId="{369997BD-24F2-6041-832B-CD847B6EF019}" dt="2023-02-21T10:26:45.886" v="423" actId="2696"/>
        <pc:sldMkLst>
          <pc:docMk/>
          <pc:sldMk cId="920126636" sldId="553"/>
        </pc:sldMkLst>
      </pc:sldChg>
      <pc:sldChg chg="del">
        <pc:chgData name="Naomi Korn" userId="dc25f9c1-14ea-4227-9f55-837ac2a02e7d" providerId="ADAL" clId="{369997BD-24F2-6041-832B-CD847B6EF019}" dt="2023-02-21T10:29:02.805" v="428" actId="2696"/>
        <pc:sldMkLst>
          <pc:docMk/>
          <pc:sldMk cId="1513424184" sldId="808"/>
        </pc:sldMkLst>
      </pc:sldChg>
      <pc:sldChg chg="del">
        <pc:chgData name="Naomi Korn" userId="dc25f9c1-14ea-4227-9f55-837ac2a02e7d" providerId="ADAL" clId="{369997BD-24F2-6041-832B-CD847B6EF019}" dt="2023-02-21T12:24:21.343" v="1644" actId="2696"/>
        <pc:sldMkLst>
          <pc:docMk/>
          <pc:sldMk cId="3210231231" sldId="835"/>
        </pc:sldMkLst>
      </pc:sldChg>
      <pc:sldChg chg="del">
        <pc:chgData name="Naomi Korn" userId="dc25f9c1-14ea-4227-9f55-837ac2a02e7d" providerId="ADAL" clId="{369997BD-24F2-6041-832B-CD847B6EF019}" dt="2023-02-21T12:35:24.399" v="2265" actId="2696"/>
        <pc:sldMkLst>
          <pc:docMk/>
          <pc:sldMk cId="562605219" sldId="838"/>
        </pc:sldMkLst>
      </pc:sldChg>
      <pc:sldChg chg="del">
        <pc:chgData name="Naomi Korn" userId="dc25f9c1-14ea-4227-9f55-837ac2a02e7d" providerId="ADAL" clId="{369997BD-24F2-6041-832B-CD847B6EF019}" dt="2023-02-21T12:35:27.489" v="2267" actId="2696"/>
        <pc:sldMkLst>
          <pc:docMk/>
          <pc:sldMk cId="2823718404" sldId="867"/>
        </pc:sldMkLst>
      </pc:sldChg>
      <pc:sldChg chg="del">
        <pc:chgData name="Naomi Korn" userId="dc25f9c1-14ea-4227-9f55-837ac2a02e7d" providerId="ADAL" clId="{369997BD-24F2-6041-832B-CD847B6EF019}" dt="2023-02-21T10:35:54.794" v="571" actId="2696"/>
        <pc:sldMkLst>
          <pc:docMk/>
          <pc:sldMk cId="968201003" sldId="889"/>
        </pc:sldMkLst>
      </pc:sldChg>
      <pc:sldChg chg="del">
        <pc:chgData name="Naomi Korn" userId="dc25f9c1-14ea-4227-9f55-837ac2a02e7d" providerId="ADAL" clId="{369997BD-24F2-6041-832B-CD847B6EF019}" dt="2023-02-21T12:23:01.832" v="1588" actId="2696"/>
        <pc:sldMkLst>
          <pc:docMk/>
          <pc:sldMk cId="561804121" sldId="902"/>
        </pc:sldMkLst>
      </pc:sldChg>
      <pc:sldChg chg="del">
        <pc:chgData name="Naomi Korn" userId="dc25f9c1-14ea-4227-9f55-837ac2a02e7d" providerId="ADAL" clId="{369997BD-24F2-6041-832B-CD847B6EF019}" dt="2023-02-21T12:24:17.015" v="1643" actId="2696"/>
        <pc:sldMkLst>
          <pc:docMk/>
          <pc:sldMk cId="163076339" sldId="903"/>
        </pc:sldMkLst>
      </pc:sldChg>
      <pc:sldChg chg="del">
        <pc:chgData name="Naomi Korn" userId="dc25f9c1-14ea-4227-9f55-837ac2a02e7d" providerId="ADAL" clId="{369997BD-24F2-6041-832B-CD847B6EF019}" dt="2023-02-21T12:35:25.780" v="2266" actId="2696"/>
        <pc:sldMkLst>
          <pc:docMk/>
          <pc:sldMk cId="3792427839" sldId="909"/>
        </pc:sldMkLst>
      </pc:sldChg>
      <pc:sldChg chg="del">
        <pc:chgData name="Naomi Korn" userId="dc25f9c1-14ea-4227-9f55-837ac2a02e7d" providerId="ADAL" clId="{369997BD-24F2-6041-832B-CD847B6EF019}" dt="2023-02-21T12:38:41.438" v="2325" actId="2696"/>
        <pc:sldMkLst>
          <pc:docMk/>
          <pc:sldMk cId="821790456" sldId="920"/>
        </pc:sldMkLst>
      </pc:sldChg>
      <pc:sldChg chg="del">
        <pc:chgData name="Naomi Korn" userId="dc25f9c1-14ea-4227-9f55-837ac2a02e7d" providerId="ADAL" clId="{369997BD-24F2-6041-832B-CD847B6EF019}" dt="2023-02-21T10:36:50.268" v="580" actId="2696"/>
        <pc:sldMkLst>
          <pc:docMk/>
          <pc:sldMk cId="391059910" sldId="936"/>
        </pc:sldMkLst>
      </pc:sldChg>
      <pc:sldChg chg="del">
        <pc:chgData name="Naomi Korn" userId="dc25f9c1-14ea-4227-9f55-837ac2a02e7d" providerId="ADAL" clId="{369997BD-24F2-6041-832B-CD847B6EF019}" dt="2023-02-21T12:36:49.817" v="2314" actId="2696"/>
        <pc:sldMkLst>
          <pc:docMk/>
          <pc:sldMk cId="2077923874" sldId="937"/>
        </pc:sldMkLst>
      </pc:sldChg>
      <pc:sldChg chg="modSp mod ord">
        <pc:chgData name="Naomi Korn" userId="dc25f9c1-14ea-4227-9f55-837ac2a02e7d" providerId="ADAL" clId="{369997BD-24F2-6041-832B-CD847B6EF019}" dt="2023-03-07T12:50:22.728" v="5219" actId="20577"/>
        <pc:sldMkLst>
          <pc:docMk/>
          <pc:sldMk cId="3707324427" sldId="939"/>
        </pc:sldMkLst>
        <pc:spChg chg="mod">
          <ac:chgData name="Naomi Korn" userId="dc25f9c1-14ea-4227-9f55-837ac2a02e7d" providerId="ADAL" clId="{369997BD-24F2-6041-832B-CD847B6EF019}" dt="2023-02-21T12:39:03.233" v="2329" actId="207"/>
          <ac:spMkLst>
            <pc:docMk/>
            <pc:sldMk cId="3707324427" sldId="939"/>
            <ac:spMk id="2" creationId="{DDD04DAB-5E38-4DD9-9F29-87F656E0ADFC}"/>
          </ac:spMkLst>
        </pc:spChg>
        <pc:graphicFrameChg chg="modGraphic">
          <ac:chgData name="Naomi Korn" userId="dc25f9c1-14ea-4227-9f55-837ac2a02e7d" providerId="ADAL" clId="{369997BD-24F2-6041-832B-CD847B6EF019}" dt="2023-03-07T12:50:22.728" v="5219" actId="20577"/>
          <ac:graphicFrameMkLst>
            <pc:docMk/>
            <pc:sldMk cId="3707324427" sldId="939"/>
            <ac:graphicFrameMk id="4" creationId="{BE0900E2-FAB9-848D-8387-3674ADBBA986}"/>
          </ac:graphicFrameMkLst>
        </pc:graphicFrameChg>
      </pc:sldChg>
      <pc:sldChg chg="del">
        <pc:chgData name="Naomi Korn" userId="dc25f9c1-14ea-4227-9f55-837ac2a02e7d" providerId="ADAL" clId="{369997BD-24F2-6041-832B-CD847B6EF019}" dt="2023-02-21T12:38:42.338" v="2326" actId="2696"/>
        <pc:sldMkLst>
          <pc:docMk/>
          <pc:sldMk cId="1875764683" sldId="942"/>
        </pc:sldMkLst>
      </pc:sldChg>
      <pc:sldChg chg="modSp del mod ord">
        <pc:chgData name="Naomi Korn" userId="dc25f9c1-14ea-4227-9f55-837ac2a02e7d" providerId="ADAL" clId="{369997BD-24F2-6041-832B-CD847B6EF019}" dt="2023-02-21T12:49:50.826" v="3130" actId="2696"/>
        <pc:sldMkLst>
          <pc:docMk/>
          <pc:sldMk cId="4153265766" sldId="945"/>
        </pc:sldMkLst>
        <pc:spChg chg="mod">
          <ac:chgData name="Naomi Korn" userId="dc25f9c1-14ea-4227-9f55-837ac2a02e7d" providerId="ADAL" clId="{369997BD-24F2-6041-832B-CD847B6EF019}" dt="2023-02-21T10:52:01.691" v="759" actId="207"/>
          <ac:spMkLst>
            <pc:docMk/>
            <pc:sldMk cId="4153265766" sldId="945"/>
            <ac:spMk id="2" creationId="{F4978D3D-E8AF-E03A-B557-DBAD2DA069FD}"/>
          </ac:spMkLst>
        </pc:spChg>
        <pc:graphicFrameChg chg="mod">
          <ac:chgData name="Naomi Korn" userId="dc25f9c1-14ea-4227-9f55-837ac2a02e7d" providerId="ADAL" clId="{369997BD-24F2-6041-832B-CD847B6EF019}" dt="2023-02-21T10:50:27.131" v="748" actId="20577"/>
          <ac:graphicFrameMkLst>
            <pc:docMk/>
            <pc:sldMk cId="4153265766" sldId="945"/>
            <ac:graphicFrameMk id="5" creationId="{17C09CFC-FE40-769D-E325-983407F9B5A2}"/>
          </ac:graphicFrameMkLst>
        </pc:graphicFrameChg>
      </pc:sldChg>
      <pc:sldChg chg="del">
        <pc:chgData name="Naomi Korn" userId="dc25f9c1-14ea-4227-9f55-837ac2a02e7d" providerId="ADAL" clId="{369997BD-24F2-6041-832B-CD847B6EF019}" dt="2023-02-21T12:38:29.170" v="2321" actId="2696"/>
        <pc:sldMkLst>
          <pc:docMk/>
          <pc:sldMk cId="866029970" sldId="946"/>
        </pc:sldMkLst>
      </pc:sldChg>
      <pc:sldChg chg="del">
        <pc:chgData name="Naomi Korn" userId="dc25f9c1-14ea-4227-9f55-837ac2a02e7d" providerId="ADAL" clId="{369997BD-24F2-6041-832B-CD847B6EF019}" dt="2023-02-21T12:38:34.967" v="2322" actId="2696"/>
        <pc:sldMkLst>
          <pc:docMk/>
          <pc:sldMk cId="3258021009" sldId="947"/>
        </pc:sldMkLst>
      </pc:sldChg>
      <pc:sldChg chg="del">
        <pc:chgData name="Naomi Korn" userId="dc25f9c1-14ea-4227-9f55-837ac2a02e7d" providerId="ADAL" clId="{369997BD-24F2-6041-832B-CD847B6EF019}" dt="2023-02-21T12:38:38.797" v="2324" actId="2696"/>
        <pc:sldMkLst>
          <pc:docMk/>
          <pc:sldMk cId="2331643876" sldId="948"/>
        </pc:sldMkLst>
      </pc:sldChg>
      <pc:sldChg chg="del">
        <pc:chgData name="Naomi Korn" userId="dc25f9c1-14ea-4227-9f55-837ac2a02e7d" providerId="ADAL" clId="{369997BD-24F2-6041-832B-CD847B6EF019}" dt="2023-02-21T11:11:52.678" v="1090" actId="2696"/>
        <pc:sldMkLst>
          <pc:docMk/>
          <pc:sldMk cId="329093160" sldId="949"/>
        </pc:sldMkLst>
      </pc:sldChg>
      <pc:sldChg chg="del">
        <pc:chgData name="Naomi Korn" userId="dc25f9c1-14ea-4227-9f55-837ac2a02e7d" providerId="ADAL" clId="{369997BD-24F2-6041-832B-CD847B6EF019}" dt="2023-02-21T12:38:37.158" v="2323" actId="2696"/>
        <pc:sldMkLst>
          <pc:docMk/>
          <pc:sldMk cId="1229027791" sldId="950"/>
        </pc:sldMkLst>
      </pc:sldChg>
      <pc:sldChg chg="addSp modSp add mod">
        <pc:chgData name="Naomi Korn" userId="dc25f9c1-14ea-4227-9f55-837ac2a02e7d" providerId="ADAL" clId="{369997BD-24F2-6041-832B-CD847B6EF019}" dt="2023-02-21T10:23:42.285" v="90"/>
        <pc:sldMkLst>
          <pc:docMk/>
          <pc:sldMk cId="1214760128" sldId="951"/>
        </pc:sldMkLst>
        <pc:spChg chg="mod">
          <ac:chgData name="Naomi Korn" userId="dc25f9c1-14ea-4227-9f55-837ac2a02e7d" providerId="ADAL" clId="{369997BD-24F2-6041-832B-CD847B6EF019}" dt="2023-02-21T10:23:24.265" v="87" actId="20577"/>
          <ac:spMkLst>
            <pc:docMk/>
            <pc:sldMk cId="1214760128" sldId="951"/>
            <ac:spMk id="5" creationId="{C04BACB6-371D-3B5F-2924-B24FBBE8AD62}"/>
          </ac:spMkLst>
        </pc:spChg>
        <pc:picChg chg="add mod">
          <ac:chgData name="Naomi Korn" userId="dc25f9c1-14ea-4227-9f55-837ac2a02e7d" providerId="ADAL" clId="{369997BD-24F2-6041-832B-CD847B6EF019}" dt="2023-02-21T10:23:42.285" v="90"/>
          <ac:picMkLst>
            <pc:docMk/>
            <pc:sldMk cId="1214760128" sldId="951"/>
            <ac:picMk id="2" creationId="{27BF2AEE-2E0B-C152-450F-31AF1F0ED711}"/>
          </ac:picMkLst>
        </pc:picChg>
      </pc:sldChg>
      <pc:sldChg chg="add ord">
        <pc:chgData name="Naomi Korn" userId="dc25f9c1-14ea-4227-9f55-837ac2a02e7d" providerId="ADAL" clId="{369997BD-24F2-6041-832B-CD847B6EF019}" dt="2023-03-01T12:09:25.873" v="4075" actId="20578"/>
        <pc:sldMkLst>
          <pc:docMk/>
          <pc:sldMk cId="521130109" sldId="952"/>
        </pc:sldMkLst>
      </pc:sldChg>
      <pc:sldChg chg="delSp add del setBg delDesignElem">
        <pc:chgData name="Naomi Korn" userId="dc25f9c1-14ea-4227-9f55-837ac2a02e7d" providerId="ADAL" clId="{369997BD-24F2-6041-832B-CD847B6EF019}" dt="2023-02-21T10:57:40.346" v="978" actId="2696"/>
        <pc:sldMkLst>
          <pc:docMk/>
          <pc:sldMk cId="3391317477" sldId="953"/>
        </pc:sldMkLst>
        <pc:spChg chg="del">
          <ac:chgData name="Naomi Korn" userId="dc25f9c1-14ea-4227-9f55-837ac2a02e7d" providerId="ADAL" clId="{369997BD-24F2-6041-832B-CD847B6EF019}" dt="2023-02-21T10:55:30.482" v="778"/>
          <ac:spMkLst>
            <pc:docMk/>
            <pc:sldMk cId="3391317477" sldId="953"/>
            <ac:spMk id="10" creationId="{4038CB10-1F5C-4D54-9DF7-12586DE5B007}"/>
          </ac:spMkLst>
        </pc:spChg>
        <pc:spChg chg="del">
          <ac:chgData name="Naomi Korn" userId="dc25f9c1-14ea-4227-9f55-837ac2a02e7d" providerId="ADAL" clId="{369997BD-24F2-6041-832B-CD847B6EF019}" dt="2023-02-21T10:55:30.482" v="778"/>
          <ac:spMkLst>
            <pc:docMk/>
            <pc:sldMk cId="3391317477" sldId="953"/>
            <ac:spMk id="12" creationId="{36D30126-6314-4A93-B27E-5C66CF781924}"/>
          </ac:spMkLst>
        </pc:spChg>
        <pc:spChg chg="del">
          <ac:chgData name="Naomi Korn" userId="dc25f9c1-14ea-4227-9f55-837ac2a02e7d" providerId="ADAL" clId="{369997BD-24F2-6041-832B-CD847B6EF019}" dt="2023-02-21T10:55:30.482" v="778"/>
          <ac:spMkLst>
            <pc:docMk/>
            <pc:sldMk cId="3391317477" sldId="953"/>
            <ac:spMk id="14" creationId="{73ED6512-6858-4552-B699-9A97FE9A4EA2}"/>
          </ac:spMkLst>
        </pc:spChg>
      </pc:sldChg>
      <pc:sldChg chg="modSp add mod ord setBg">
        <pc:chgData name="Naomi Korn" userId="dc25f9c1-14ea-4227-9f55-837ac2a02e7d" providerId="ADAL" clId="{369997BD-24F2-6041-832B-CD847B6EF019}" dt="2023-03-07T12:45:30.250" v="4828" actId="20578"/>
        <pc:sldMkLst>
          <pc:docMk/>
          <pc:sldMk cId="3974377097" sldId="953"/>
        </pc:sldMkLst>
        <pc:spChg chg="mod">
          <ac:chgData name="Naomi Korn" userId="dc25f9c1-14ea-4227-9f55-837ac2a02e7d" providerId="ADAL" clId="{369997BD-24F2-6041-832B-CD847B6EF019}" dt="2023-02-21T12:30:37.326" v="1787" actId="20577"/>
          <ac:spMkLst>
            <pc:docMk/>
            <pc:sldMk cId="3974377097" sldId="953"/>
            <ac:spMk id="7" creationId="{6739F8AE-F7F8-4A15-7BC5-32B286E1EB89}"/>
          </ac:spMkLst>
        </pc:spChg>
        <pc:spChg chg="mod">
          <ac:chgData name="Naomi Korn" userId="dc25f9c1-14ea-4227-9f55-837ac2a02e7d" providerId="ADAL" clId="{369997BD-24F2-6041-832B-CD847B6EF019}" dt="2023-03-01T13:27:08.435" v="4103"/>
          <ac:spMkLst>
            <pc:docMk/>
            <pc:sldMk cId="3974377097" sldId="953"/>
            <ac:spMk id="8" creationId="{789E1DD0-06EE-CF46-4F9E-19C3AA7FE402}"/>
          </ac:spMkLst>
        </pc:spChg>
      </pc:sldChg>
      <pc:sldChg chg="modSp add mod ord">
        <pc:chgData name="Naomi Korn" userId="dc25f9c1-14ea-4227-9f55-837ac2a02e7d" providerId="ADAL" clId="{369997BD-24F2-6041-832B-CD847B6EF019}" dt="2023-03-01T12:07:15.701" v="3969" actId="20577"/>
        <pc:sldMkLst>
          <pc:docMk/>
          <pc:sldMk cId="857676" sldId="954"/>
        </pc:sldMkLst>
        <pc:spChg chg="mod">
          <ac:chgData name="Naomi Korn" userId="dc25f9c1-14ea-4227-9f55-837ac2a02e7d" providerId="ADAL" clId="{369997BD-24F2-6041-832B-CD847B6EF019}" dt="2023-03-01T12:07:15.701" v="3969" actId="20577"/>
          <ac:spMkLst>
            <pc:docMk/>
            <pc:sldMk cId="857676" sldId="954"/>
            <ac:spMk id="9" creationId="{71C23DF3-B704-9CDD-D818-1DB087408E3E}"/>
          </ac:spMkLst>
        </pc:spChg>
      </pc:sldChg>
      <pc:sldChg chg="add ord">
        <pc:chgData name="Naomi Korn" userId="dc25f9c1-14ea-4227-9f55-837ac2a02e7d" providerId="ADAL" clId="{369997BD-24F2-6041-832B-CD847B6EF019}" dt="2023-02-21T12:34:41.939" v="2259" actId="20578"/>
        <pc:sldMkLst>
          <pc:docMk/>
          <pc:sldMk cId="2811705188" sldId="955"/>
        </pc:sldMkLst>
      </pc:sldChg>
      <pc:sldChg chg="new del">
        <pc:chgData name="Naomi Korn" userId="dc25f9c1-14ea-4227-9f55-837ac2a02e7d" providerId="ADAL" clId="{369997BD-24F2-6041-832B-CD847B6EF019}" dt="2023-02-21T12:59:36.925" v="3586" actId="2696"/>
        <pc:sldMkLst>
          <pc:docMk/>
          <pc:sldMk cId="3285875951" sldId="956"/>
        </pc:sldMkLst>
      </pc:sldChg>
      <pc:sldChg chg="addSp modSp add del mod ord">
        <pc:chgData name="Naomi Korn" userId="dc25f9c1-14ea-4227-9f55-837ac2a02e7d" providerId="ADAL" clId="{369997BD-24F2-6041-832B-CD847B6EF019}" dt="2023-02-21T12:59:31.532" v="3585" actId="2696"/>
        <pc:sldMkLst>
          <pc:docMk/>
          <pc:sldMk cId="88850014" sldId="957"/>
        </pc:sldMkLst>
        <pc:spChg chg="add mod">
          <ac:chgData name="Naomi Korn" userId="dc25f9c1-14ea-4227-9f55-837ac2a02e7d" providerId="ADAL" clId="{369997BD-24F2-6041-832B-CD847B6EF019}" dt="2023-02-21T12:59:13.890" v="3581" actId="1076"/>
          <ac:spMkLst>
            <pc:docMk/>
            <pc:sldMk cId="88850014" sldId="957"/>
            <ac:spMk id="3" creationId="{81BC27B0-389B-4011-437E-080135D65394}"/>
          </ac:spMkLst>
        </pc:spChg>
        <pc:spChg chg="mod">
          <ac:chgData name="Naomi Korn" userId="dc25f9c1-14ea-4227-9f55-837ac2a02e7d" providerId="ADAL" clId="{369997BD-24F2-6041-832B-CD847B6EF019}" dt="2023-02-21T12:57:37.568" v="3549" actId="6549"/>
          <ac:spMkLst>
            <pc:docMk/>
            <pc:sldMk cId="88850014" sldId="957"/>
            <ac:spMk id="9" creationId="{EC19B631-709E-FEB2-B048-457D9E6EEA78}"/>
          </ac:spMkLst>
        </pc:spChg>
      </pc:sldChg>
      <pc:sldChg chg="addSp delSp modSp add mod ord">
        <pc:chgData name="Naomi Korn" userId="dc25f9c1-14ea-4227-9f55-837ac2a02e7d" providerId="ADAL" clId="{369997BD-24F2-6041-832B-CD847B6EF019}" dt="2023-03-01T12:07:32.686" v="3971" actId="20578"/>
        <pc:sldMkLst>
          <pc:docMk/>
          <pc:sldMk cId="1990819800" sldId="958"/>
        </pc:sldMkLst>
        <pc:spChg chg="mod">
          <ac:chgData name="Naomi Korn" userId="dc25f9c1-14ea-4227-9f55-837ac2a02e7d" providerId="ADAL" clId="{369997BD-24F2-6041-832B-CD847B6EF019}" dt="2023-02-21T12:58:53.459" v="3563" actId="1076"/>
          <ac:spMkLst>
            <pc:docMk/>
            <pc:sldMk cId="1990819800" sldId="958"/>
            <ac:spMk id="2" creationId="{F4A91EFB-36CF-C3CE-8024-080E8BCBE2AA}"/>
          </ac:spMkLst>
        </pc:spChg>
        <pc:spChg chg="add mod">
          <ac:chgData name="Naomi Korn" userId="dc25f9c1-14ea-4227-9f55-837ac2a02e7d" providerId="ADAL" clId="{369997BD-24F2-6041-832B-CD847B6EF019}" dt="2023-02-21T12:59:28.718" v="3584" actId="255"/>
          <ac:spMkLst>
            <pc:docMk/>
            <pc:sldMk cId="1990819800" sldId="958"/>
            <ac:spMk id="9" creationId="{67EEAF7A-633B-8085-ABE2-1F27060147DC}"/>
          </ac:spMkLst>
        </pc:spChg>
        <pc:spChg chg="del mod">
          <ac:chgData name="Naomi Korn" userId="dc25f9c1-14ea-4227-9f55-837ac2a02e7d" providerId="ADAL" clId="{369997BD-24F2-6041-832B-CD847B6EF019}" dt="2023-02-21T12:59:08.113" v="3579" actId="478"/>
          <ac:spMkLst>
            <pc:docMk/>
            <pc:sldMk cId="1990819800" sldId="958"/>
            <ac:spMk id="10" creationId="{78AD3956-C77D-945B-EADE-DD0951E3035C}"/>
          </ac:spMkLst>
        </pc:spChg>
        <pc:spChg chg="mod">
          <ac:chgData name="Naomi Korn" userId="dc25f9c1-14ea-4227-9f55-837ac2a02e7d" providerId="ADAL" clId="{369997BD-24F2-6041-832B-CD847B6EF019}" dt="2023-02-21T12:59:05.686" v="3577" actId="6549"/>
          <ac:spMkLst>
            <pc:docMk/>
            <pc:sldMk cId="1990819800" sldId="958"/>
            <ac:spMk id="11" creationId="{36F8E5F2-9055-D900-D0D5-B2921A498020}"/>
          </ac:spMkLst>
        </pc:spChg>
        <pc:spChg chg="del">
          <ac:chgData name="Naomi Korn" userId="dc25f9c1-14ea-4227-9f55-837ac2a02e7d" providerId="ADAL" clId="{369997BD-24F2-6041-832B-CD847B6EF019}" dt="2023-02-21T12:59:09.103" v="3580" actId="478"/>
          <ac:spMkLst>
            <pc:docMk/>
            <pc:sldMk cId="1990819800" sldId="958"/>
            <ac:spMk id="12" creationId="{6204BF89-ABC1-0FB5-026C-A81D2C300F27}"/>
          </ac:spMkLst>
        </pc:spChg>
        <pc:spChg chg="mod">
          <ac:chgData name="Naomi Korn" userId="dc25f9c1-14ea-4227-9f55-837ac2a02e7d" providerId="ADAL" clId="{369997BD-24F2-6041-832B-CD847B6EF019}" dt="2023-02-21T12:59:01.188" v="3575" actId="20577"/>
          <ac:spMkLst>
            <pc:docMk/>
            <pc:sldMk cId="1990819800" sldId="958"/>
            <ac:spMk id="13" creationId="{D336B4ED-F31C-D86A-EB89-C4D02633F50B}"/>
          </ac:spMkLst>
        </pc:spChg>
      </pc:sldChg>
      <pc:sldChg chg="modSp add mod ord">
        <pc:chgData name="Naomi Korn" userId="dc25f9c1-14ea-4227-9f55-837ac2a02e7d" providerId="ADAL" clId="{369997BD-24F2-6041-832B-CD847B6EF019}" dt="2023-03-07T12:53:14.837" v="5226" actId="113"/>
        <pc:sldMkLst>
          <pc:docMk/>
          <pc:sldMk cId="3959587295" sldId="959"/>
        </pc:sldMkLst>
        <pc:spChg chg="mod">
          <ac:chgData name="Naomi Korn" userId="dc25f9c1-14ea-4227-9f55-837ac2a02e7d" providerId="ADAL" clId="{369997BD-24F2-6041-832B-CD847B6EF019}" dt="2023-03-07T12:53:14.837" v="5226" actId="113"/>
          <ac:spMkLst>
            <pc:docMk/>
            <pc:sldMk cId="3959587295" sldId="959"/>
            <ac:spMk id="4" creationId="{58E0195C-456D-F436-4CD0-8FF14656A37B}"/>
          </ac:spMkLst>
        </pc:spChg>
      </pc:sldChg>
      <pc:sldChg chg="delSp modSp add mod ord">
        <pc:chgData name="Naomi Korn" userId="dc25f9c1-14ea-4227-9f55-837ac2a02e7d" providerId="ADAL" clId="{369997BD-24F2-6041-832B-CD847B6EF019}" dt="2023-03-01T13:28:50.163" v="4263" actId="20577"/>
        <pc:sldMkLst>
          <pc:docMk/>
          <pc:sldMk cId="2081627222" sldId="960"/>
        </pc:sldMkLst>
        <pc:spChg chg="mod">
          <ac:chgData name="Naomi Korn" userId="dc25f9c1-14ea-4227-9f55-837ac2a02e7d" providerId="ADAL" clId="{369997BD-24F2-6041-832B-CD847B6EF019}" dt="2023-03-01T13:28:50.163" v="4263" actId="20577"/>
          <ac:spMkLst>
            <pc:docMk/>
            <pc:sldMk cId="2081627222" sldId="960"/>
            <ac:spMk id="16" creationId="{12232FEF-5ED9-FC48-6DD5-FFE152383362}"/>
          </ac:spMkLst>
        </pc:spChg>
        <pc:spChg chg="mod">
          <ac:chgData name="Naomi Korn" userId="dc25f9c1-14ea-4227-9f55-837ac2a02e7d" providerId="ADAL" clId="{369997BD-24F2-6041-832B-CD847B6EF019}" dt="2023-03-01T13:27:35.606" v="4107" actId="20577"/>
          <ac:spMkLst>
            <pc:docMk/>
            <pc:sldMk cId="2081627222" sldId="960"/>
            <ac:spMk id="18" creationId="{6B13599F-0B3E-E828-B7F2-6ECB90362098}"/>
          </ac:spMkLst>
        </pc:spChg>
        <pc:spChg chg="mod">
          <ac:chgData name="Naomi Korn" userId="dc25f9c1-14ea-4227-9f55-837ac2a02e7d" providerId="ADAL" clId="{369997BD-24F2-6041-832B-CD847B6EF019}" dt="2023-03-01T13:27:33.190" v="4106" actId="20577"/>
          <ac:spMkLst>
            <pc:docMk/>
            <pc:sldMk cId="2081627222" sldId="960"/>
            <ac:spMk id="20" creationId="{9FC62EEB-6753-8912-6EDB-D27B4B29028A}"/>
          </ac:spMkLst>
        </pc:spChg>
        <pc:spChg chg="mod">
          <ac:chgData name="Naomi Korn" userId="dc25f9c1-14ea-4227-9f55-837ac2a02e7d" providerId="ADAL" clId="{369997BD-24F2-6041-832B-CD847B6EF019}" dt="2023-03-01T13:27:30.397" v="4105" actId="20577"/>
          <ac:spMkLst>
            <pc:docMk/>
            <pc:sldMk cId="2081627222" sldId="960"/>
            <ac:spMk id="22" creationId="{B8914CD0-1CC0-7E67-7C0C-0929BDD249C6}"/>
          </ac:spMkLst>
        </pc:spChg>
        <pc:grpChg chg="del">
          <ac:chgData name="Naomi Korn" userId="dc25f9c1-14ea-4227-9f55-837ac2a02e7d" providerId="ADAL" clId="{369997BD-24F2-6041-832B-CD847B6EF019}" dt="2023-03-01T13:27:36.889" v="4108" actId="478"/>
          <ac:grpSpMkLst>
            <pc:docMk/>
            <pc:sldMk cId="2081627222" sldId="960"/>
            <ac:grpSpMk id="10" creationId="{DA3008D8-A149-FFDA-5A12-E2C60CC052AC}"/>
          </ac:grpSpMkLst>
        </pc:grpChg>
        <pc:grpChg chg="mod">
          <ac:chgData name="Naomi Korn" userId="dc25f9c1-14ea-4227-9f55-837ac2a02e7d" providerId="ADAL" clId="{369997BD-24F2-6041-832B-CD847B6EF019}" dt="2023-03-01T13:27:40.118" v="4109" actId="1076"/>
          <ac:grpSpMkLst>
            <pc:docMk/>
            <pc:sldMk cId="2081627222" sldId="960"/>
            <ac:grpSpMk id="13" creationId="{3B53FFFE-7000-3C08-0678-1CFD4514977E}"/>
          </ac:grpSpMkLst>
        </pc:grpChg>
      </pc:sldChg>
      <pc:sldChg chg="add">
        <pc:chgData name="Naomi Korn" userId="dc25f9c1-14ea-4227-9f55-837ac2a02e7d" providerId="ADAL" clId="{369997BD-24F2-6041-832B-CD847B6EF019}" dt="2023-03-01T13:26:58.218" v="4101"/>
        <pc:sldMkLst>
          <pc:docMk/>
          <pc:sldMk cId="2474513730" sldId="961"/>
        </pc:sldMkLst>
      </pc:sldChg>
      <pc:sldChg chg="modSp add mod ord">
        <pc:chgData name="Naomi Korn" userId="dc25f9c1-14ea-4227-9f55-837ac2a02e7d" providerId="ADAL" clId="{369997BD-24F2-6041-832B-CD847B6EF019}" dt="2023-03-07T12:52:20.159" v="5224" actId="20577"/>
        <pc:sldMkLst>
          <pc:docMk/>
          <pc:sldMk cId="896975930" sldId="962"/>
        </pc:sldMkLst>
        <pc:spChg chg="mod">
          <ac:chgData name="Naomi Korn" userId="dc25f9c1-14ea-4227-9f55-837ac2a02e7d" providerId="ADAL" clId="{369997BD-24F2-6041-832B-CD847B6EF019}" dt="2023-03-07T12:52:20.159" v="5224" actId="20577"/>
          <ac:spMkLst>
            <pc:docMk/>
            <pc:sldMk cId="896975930" sldId="962"/>
            <ac:spMk id="16" creationId="{12232FEF-5ED9-FC48-6DD5-FFE152383362}"/>
          </ac:spMkLst>
        </pc:spChg>
        <pc:grpChg chg="mod">
          <ac:chgData name="Naomi Korn" userId="dc25f9c1-14ea-4227-9f55-837ac2a02e7d" providerId="ADAL" clId="{369997BD-24F2-6041-832B-CD847B6EF019}" dt="2023-03-07T12:49:36.295" v="5197" actId="1076"/>
          <ac:grpSpMkLst>
            <pc:docMk/>
            <pc:sldMk cId="896975930" sldId="962"/>
            <ac:grpSpMk id="14" creationId="{411A5B3A-BD77-9AA7-58C4-C247C29FC8EE}"/>
          </ac:grpSpMkLst>
        </pc:grpChg>
      </pc:sldChg>
      <pc:sldMasterChg chg="delSldLayout">
        <pc:chgData name="Naomi Korn" userId="dc25f9c1-14ea-4227-9f55-837ac2a02e7d" providerId="ADAL" clId="{369997BD-24F2-6041-832B-CD847B6EF019}" dt="2023-03-07T13:12:35.286" v="5235" actId="2696"/>
        <pc:sldMasterMkLst>
          <pc:docMk/>
          <pc:sldMasterMk cId="2041098741" sldId="2147483696"/>
        </pc:sldMasterMkLst>
        <pc:sldLayoutChg chg="del">
          <pc:chgData name="Naomi Korn" userId="dc25f9c1-14ea-4227-9f55-837ac2a02e7d" providerId="ADAL" clId="{369997BD-24F2-6041-832B-CD847B6EF019}" dt="2023-03-07T13:12:35.286" v="5235" actId="2696"/>
          <pc:sldLayoutMkLst>
            <pc:docMk/>
            <pc:sldMasterMk cId="2041098741" sldId="2147483696"/>
            <pc:sldLayoutMk cId="3725947986" sldId="2147483712"/>
          </pc:sldLayoutMkLst>
        </pc:sldLayoutChg>
      </pc:sldMasterChg>
    </pc:docChg>
  </pc:docChgLst>
  <pc:docChgLst>
    <pc:chgData name="Naomi Korn" userId="dc25f9c1-14ea-4227-9f55-837ac2a02e7d" providerId="ADAL" clId="{28815052-2C53-9945-8587-2DB558A3F4D8}"/>
    <pc:docChg chg="undo custSel modSld">
      <pc:chgData name="Naomi Korn" userId="dc25f9c1-14ea-4227-9f55-837ac2a02e7d" providerId="ADAL" clId="{28815052-2C53-9945-8587-2DB558A3F4D8}" dt="2023-01-17T16:09:09.621" v="14" actId="1076"/>
      <pc:docMkLst>
        <pc:docMk/>
      </pc:docMkLst>
      <pc:sldChg chg="addSp delSp modSp mod">
        <pc:chgData name="Naomi Korn" userId="dc25f9c1-14ea-4227-9f55-837ac2a02e7d" providerId="ADAL" clId="{28815052-2C53-9945-8587-2DB558A3F4D8}" dt="2023-01-17T16:08:54.366" v="11" actId="1076"/>
        <pc:sldMkLst>
          <pc:docMk/>
          <pc:sldMk cId="420297587" sldId="257"/>
        </pc:sldMkLst>
        <pc:picChg chg="del">
          <ac:chgData name="Naomi Korn" userId="dc25f9c1-14ea-4227-9f55-837ac2a02e7d" providerId="ADAL" clId="{28815052-2C53-9945-8587-2DB558A3F4D8}" dt="2023-01-17T16:08:48.444" v="9" actId="478"/>
          <ac:picMkLst>
            <pc:docMk/>
            <pc:sldMk cId="420297587" sldId="257"/>
            <ac:picMk id="3" creationId="{4BA4B13F-5CF5-3040-9117-7092AE5616CE}"/>
          </ac:picMkLst>
        </pc:picChg>
        <pc:picChg chg="add mod">
          <ac:chgData name="Naomi Korn" userId="dc25f9c1-14ea-4227-9f55-837ac2a02e7d" providerId="ADAL" clId="{28815052-2C53-9945-8587-2DB558A3F4D8}" dt="2023-01-17T16:08:54.366" v="11" actId="1076"/>
          <ac:picMkLst>
            <pc:docMk/>
            <pc:sldMk cId="420297587" sldId="257"/>
            <ac:picMk id="5" creationId="{8E4EA1FE-7063-4F49-36B3-67D3632C13DA}"/>
          </ac:picMkLst>
        </pc:picChg>
      </pc:sldChg>
      <pc:sldChg chg="addSp delSp modSp mod">
        <pc:chgData name="Naomi Korn" userId="dc25f9c1-14ea-4227-9f55-837ac2a02e7d" providerId="ADAL" clId="{28815052-2C53-9945-8587-2DB558A3F4D8}" dt="2023-01-17T16:09:09.621" v="14" actId="1076"/>
        <pc:sldMkLst>
          <pc:docMk/>
          <pc:sldMk cId="546448253" sldId="263"/>
        </pc:sldMkLst>
        <pc:picChg chg="add mod">
          <ac:chgData name="Naomi Korn" userId="dc25f9c1-14ea-4227-9f55-837ac2a02e7d" providerId="ADAL" clId="{28815052-2C53-9945-8587-2DB558A3F4D8}" dt="2023-01-17T16:09:09.621" v="14" actId="1076"/>
          <ac:picMkLst>
            <pc:docMk/>
            <pc:sldMk cId="546448253" sldId="263"/>
            <ac:picMk id="3" creationId="{7B5D37E4-C453-6DD7-FF13-E6C1271F6E64}"/>
          </ac:picMkLst>
        </pc:picChg>
        <pc:picChg chg="del">
          <ac:chgData name="Naomi Korn" userId="dc25f9c1-14ea-4227-9f55-837ac2a02e7d" providerId="ADAL" clId="{28815052-2C53-9945-8587-2DB558A3F4D8}" dt="2023-01-17T16:09:03.038" v="12" actId="478"/>
          <ac:picMkLst>
            <pc:docMk/>
            <pc:sldMk cId="546448253" sldId="263"/>
            <ac:picMk id="8" creationId="{E6F65676-0961-EC41-BF53-F6101D494F57}"/>
          </ac:picMkLst>
        </pc:picChg>
      </pc:sldChg>
      <pc:sldChg chg="addSp delSp modSp mod setBg">
        <pc:chgData name="Naomi Korn" userId="dc25f9c1-14ea-4227-9f55-837ac2a02e7d" providerId="ADAL" clId="{28815052-2C53-9945-8587-2DB558A3F4D8}" dt="2023-01-17T16:07:16.332" v="8" actId="26606"/>
        <pc:sldMkLst>
          <pc:docMk/>
          <pc:sldMk cId="2846328571" sldId="460"/>
        </pc:sldMkLst>
        <pc:spChg chg="mod">
          <ac:chgData name="Naomi Korn" userId="dc25f9c1-14ea-4227-9f55-837ac2a02e7d" providerId="ADAL" clId="{28815052-2C53-9945-8587-2DB558A3F4D8}" dt="2023-01-17T16:07:16.332" v="8" actId="26606"/>
          <ac:spMkLst>
            <pc:docMk/>
            <pc:sldMk cId="2846328571" sldId="460"/>
            <ac:spMk id="7" creationId="{A31B32CE-23B5-DE15-3129-24CEFC4D48AA}"/>
          </ac:spMkLst>
        </pc:spChg>
        <pc:spChg chg="add del">
          <ac:chgData name="Naomi Korn" userId="dc25f9c1-14ea-4227-9f55-837ac2a02e7d" providerId="ADAL" clId="{28815052-2C53-9945-8587-2DB558A3F4D8}" dt="2023-01-17T16:07:15.005" v="5" actId="26606"/>
          <ac:spMkLst>
            <pc:docMk/>
            <pc:sldMk cId="2846328571" sldId="460"/>
            <ac:spMk id="12" creationId="{7DCF59F3-53FA-4BAA-ADB0-1C583EEBD978}"/>
          </ac:spMkLst>
        </pc:spChg>
        <pc:spChg chg="add del">
          <ac:chgData name="Naomi Korn" userId="dc25f9c1-14ea-4227-9f55-837ac2a02e7d" providerId="ADAL" clId="{28815052-2C53-9945-8587-2DB558A3F4D8}" dt="2023-01-17T16:07:15.005" v="5" actId="26606"/>
          <ac:spMkLst>
            <pc:docMk/>
            <pc:sldMk cId="2846328571" sldId="460"/>
            <ac:spMk id="14" creationId="{5707F116-8EC0-4822-9067-186AC8C96EB8}"/>
          </ac:spMkLst>
        </pc:spChg>
        <pc:spChg chg="add del">
          <ac:chgData name="Naomi Korn" userId="dc25f9c1-14ea-4227-9f55-837ac2a02e7d" providerId="ADAL" clId="{28815052-2C53-9945-8587-2DB558A3F4D8}" dt="2023-01-17T16:07:15.005" v="5" actId="26606"/>
          <ac:spMkLst>
            <pc:docMk/>
            <pc:sldMk cId="2846328571" sldId="460"/>
            <ac:spMk id="16" creationId="{49F1A7E4-819D-4D21-8E8B-32671A9F9853}"/>
          </ac:spMkLst>
        </pc:spChg>
        <pc:spChg chg="add del">
          <ac:chgData name="Naomi Korn" userId="dc25f9c1-14ea-4227-9f55-837ac2a02e7d" providerId="ADAL" clId="{28815052-2C53-9945-8587-2DB558A3F4D8}" dt="2023-01-17T16:07:15.005" v="5" actId="26606"/>
          <ac:spMkLst>
            <pc:docMk/>
            <pc:sldMk cId="2846328571" sldId="460"/>
            <ac:spMk id="18" creationId="{0C661B50-6929-49AE-B678-D23F22C94825}"/>
          </ac:spMkLst>
        </pc:spChg>
        <pc:spChg chg="add del">
          <ac:chgData name="Naomi Korn" userId="dc25f9c1-14ea-4227-9f55-837ac2a02e7d" providerId="ADAL" clId="{28815052-2C53-9945-8587-2DB558A3F4D8}" dt="2023-01-17T16:07:15.005" v="5" actId="26606"/>
          <ac:spMkLst>
            <pc:docMk/>
            <pc:sldMk cId="2846328571" sldId="460"/>
            <ac:spMk id="20" creationId="{FA4D2597-A2FE-4B0C-BB1F-540C5F256A6A}"/>
          </ac:spMkLst>
        </pc:spChg>
        <pc:spChg chg="add del">
          <ac:chgData name="Naomi Korn" userId="dc25f9c1-14ea-4227-9f55-837ac2a02e7d" providerId="ADAL" clId="{28815052-2C53-9945-8587-2DB558A3F4D8}" dt="2023-01-17T16:07:15.005" v="5" actId="26606"/>
          <ac:spMkLst>
            <pc:docMk/>
            <pc:sldMk cId="2846328571" sldId="460"/>
            <ac:spMk id="22" creationId="{DA103EBF-224C-44F4-ACE5-79865767D48C}"/>
          </ac:spMkLst>
        </pc:spChg>
        <pc:spChg chg="add del">
          <ac:chgData name="Naomi Korn" userId="dc25f9c1-14ea-4227-9f55-837ac2a02e7d" providerId="ADAL" clId="{28815052-2C53-9945-8587-2DB558A3F4D8}" dt="2023-01-17T16:07:15.005" v="5" actId="26606"/>
          <ac:spMkLst>
            <pc:docMk/>
            <pc:sldMk cId="2846328571" sldId="460"/>
            <ac:spMk id="24" creationId="{87A5F9AD-A73A-480E-A9D0-4B4234677FA5}"/>
          </ac:spMkLst>
        </pc:spChg>
        <pc:spChg chg="add del">
          <ac:chgData name="Naomi Korn" userId="dc25f9c1-14ea-4227-9f55-837ac2a02e7d" providerId="ADAL" clId="{28815052-2C53-9945-8587-2DB558A3F4D8}" dt="2023-01-17T16:07:15.005" v="5" actId="26606"/>
          <ac:spMkLst>
            <pc:docMk/>
            <pc:sldMk cId="2846328571" sldId="460"/>
            <ac:spMk id="26" creationId="{A7333EA9-3447-4C0A-957A-C6D2B338C234}"/>
          </ac:spMkLst>
        </pc:spChg>
        <pc:spChg chg="add del">
          <ac:chgData name="Naomi Korn" userId="dc25f9c1-14ea-4227-9f55-837ac2a02e7d" providerId="ADAL" clId="{28815052-2C53-9945-8587-2DB558A3F4D8}" dt="2023-01-17T16:07:16.314" v="7" actId="26606"/>
          <ac:spMkLst>
            <pc:docMk/>
            <pc:sldMk cId="2846328571" sldId="460"/>
            <ac:spMk id="28" creationId="{DF05ACD0-FF4A-4F8F-B5C5-6A4EBD0D1B38}"/>
          </ac:spMkLst>
        </pc:spChg>
        <pc:spChg chg="add del">
          <ac:chgData name="Naomi Korn" userId="dc25f9c1-14ea-4227-9f55-837ac2a02e7d" providerId="ADAL" clId="{28815052-2C53-9945-8587-2DB558A3F4D8}" dt="2023-01-17T16:07:16.314" v="7" actId="26606"/>
          <ac:spMkLst>
            <pc:docMk/>
            <pc:sldMk cId="2846328571" sldId="460"/>
            <ac:spMk id="29" creationId="{4C9AFA28-B5ED-4346-9AF7-68A157F16C7E}"/>
          </ac:spMkLst>
        </pc:spChg>
        <pc:spChg chg="add">
          <ac:chgData name="Naomi Korn" userId="dc25f9c1-14ea-4227-9f55-837ac2a02e7d" providerId="ADAL" clId="{28815052-2C53-9945-8587-2DB558A3F4D8}" dt="2023-01-17T16:07:16.332" v="8" actId="26606"/>
          <ac:spMkLst>
            <pc:docMk/>
            <pc:sldMk cId="2846328571" sldId="460"/>
            <ac:spMk id="31" creationId="{7DCF59F3-53FA-4BAA-ADB0-1C583EEBD978}"/>
          </ac:spMkLst>
        </pc:spChg>
        <pc:spChg chg="add">
          <ac:chgData name="Naomi Korn" userId="dc25f9c1-14ea-4227-9f55-837ac2a02e7d" providerId="ADAL" clId="{28815052-2C53-9945-8587-2DB558A3F4D8}" dt="2023-01-17T16:07:16.332" v="8" actId="26606"/>
          <ac:spMkLst>
            <pc:docMk/>
            <pc:sldMk cId="2846328571" sldId="460"/>
            <ac:spMk id="32" creationId="{5707F116-8EC0-4822-9067-186AC8C96EB8}"/>
          </ac:spMkLst>
        </pc:spChg>
        <pc:spChg chg="add">
          <ac:chgData name="Naomi Korn" userId="dc25f9c1-14ea-4227-9f55-837ac2a02e7d" providerId="ADAL" clId="{28815052-2C53-9945-8587-2DB558A3F4D8}" dt="2023-01-17T16:07:16.332" v="8" actId="26606"/>
          <ac:spMkLst>
            <pc:docMk/>
            <pc:sldMk cId="2846328571" sldId="460"/>
            <ac:spMk id="33" creationId="{49F1A7E4-819D-4D21-8E8B-32671A9F9853}"/>
          </ac:spMkLst>
        </pc:spChg>
        <pc:spChg chg="add">
          <ac:chgData name="Naomi Korn" userId="dc25f9c1-14ea-4227-9f55-837ac2a02e7d" providerId="ADAL" clId="{28815052-2C53-9945-8587-2DB558A3F4D8}" dt="2023-01-17T16:07:16.332" v="8" actId="26606"/>
          <ac:spMkLst>
            <pc:docMk/>
            <pc:sldMk cId="2846328571" sldId="460"/>
            <ac:spMk id="34" creationId="{0C661B50-6929-49AE-B678-D23F22C94825}"/>
          </ac:spMkLst>
        </pc:spChg>
        <pc:spChg chg="add">
          <ac:chgData name="Naomi Korn" userId="dc25f9c1-14ea-4227-9f55-837ac2a02e7d" providerId="ADAL" clId="{28815052-2C53-9945-8587-2DB558A3F4D8}" dt="2023-01-17T16:07:16.332" v="8" actId="26606"/>
          <ac:spMkLst>
            <pc:docMk/>
            <pc:sldMk cId="2846328571" sldId="460"/>
            <ac:spMk id="35" creationId="{FA4D2597-A2FE-4B0C-BB1F-540C5F256A6A}"/>
          </ac:spMkLst>
        </pc:spChg>
        <pc:spChg chg="add">
          <ac:chgData name="Naomi Korn" userId="dc25f9c1-14ea-4227-9f55-837ac2a02e7d" providerId="ADAL" clId="{28815052-2C53-9945-8587-2DB558A3F4D8}" dt="2023-01-17T16:07:16.332" v="8" actId="26606"/>
          <ac:spMkLst>
            <pc:docMk/>
            <pc:sldMk cId="2846328571" sldId="460"/>
            <ac:spMk id="36" creationId="{DA103EBF-224C-44F4-ACE5-79865767D48C}"/>
          </ac:spMkLst>
        </pc:spChg>
        <pc:spChg chg="add">
          <ac:chgData name="Naomi Korn" userId="dc25f9c1-14ea-4227-9f55-837ac2a02e7d" providerId="ADAL" clId="{28815052-2C53-9945-8587-2DB558A3F4D8}" dt="2023-01-17T16:07:16.332" v="8" actId="26606"/>
          <ac:spMkLst>
            <pc:docMk/>
            <pc:sldMk cId="2846328571" sldId="460"/>
            <ac:spMk id="37" creationId="{87A5F9AD-A73A-480E-A9D0-4B4234677FA5}"/>
          </ac:spMkLst>
        </pc:spChg>
        <pc:spChg chg="add">
          <ac:chgData name="Naomi Korn" userId="dc25f9c1-14ea-4227-9f55-837ac2a02e7d" providerId="ADAL" clId="{28815052-2C53-9945-8587-2DB558A3F4D8}" dt="2023-01-17T16:07:16.332" v="8" actId="26606"/>
          <ac:spMkLst>
            <pc:docMk/>
            <pc:sldMk cId="2846328571" sldId="460"/>
            <ac:spMk id="38" creationId="{A7333EA9-3447-4C0A-957A-C6D2B338C234}"/>
          </ac:spMkLst>
        </pc:spChg>
        <pc:picChg chg="add mod">
          <ac:chgData name="Naomi Korn" userId="dc25f9c1-14ea-4227-9f55-837ac2a02e7d" providerId="ADAL" clId="{28815052-2C53-9945-8587-2DB558A3F4D8}" dt="2023-01-17T16:07:16.332" v="8" actId="26606"/>
          <ac:picMkLst>
            <pc:docMk/>
            <pc:sldMk cId="2846328571" sldId="460"/>
            <ac:picMk id="3" creationId="{E2A238BE-A9DD-9DB0-12D2-FED1F06F9688}"/>
          </ac:picMkLst>
        </pc:picChg>
        <pc:picChg chg="del">
          <ac:chgData name="Naomi Korn" userId="dc25f9c1-14ea-4227-9f55-837ac2a02e7d" providerId="ADAL" clId="{28815052-2C53-9945-8587-2DB558A3F4D8}" dt="2023-01-17T16:06:54.942" v="0" actId="478"/>
          <ac:picMkLst>
            <pc:docMk/>
            <pc:sldMk cId="2846328571" sldId="460"/>
            <ac:picMk id="4" creationId="{A79E8210-0E3E-A84F-A48C-7C3F22B7EFC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9F18AF-09D9-4218-BF41-92F51A37942B}"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EB88969E-4C7E-4DDA-9041-B0ABE922F9B3}">
      <dgm:prSet custT="1"/>
      <dgm:spPr/>
      <dgm:t>
        <a:bodyPr/>
        <a:lstStyle/>
        <a:p>
          <a:r>
            <a:rPr lang="en-US" sz="4800" dirty="0">
              <a:latin typeface="Lato" panose="020F0502020204030203" pitchFamily="34" charset="0"/>
              <a:ea typeface="Lato" panose="020F0502020204030203" pitchFamily="34" charset="0"/>
              <a:cs typeface="Lato" panose="020F0502020204030203" pitchFamily="34" charset="0"/>
            </a:rPr>
            <a:t>GDPR/Data Protection Act 2018</a:t>
          </a:r>
        </a:p>
      </dgm:t>
    </dgm:pt>
    <dgm:pt modelId="{75DD6533-710E-4F59-BB6E-DA7CCFDA3D6F}" type="parTrans" cxnId="{BEA56FD8-68B4-4267-B78F-727142F918EC}">
      <dgm:prSet/>
      <dgm:spPr/>
      <dgm:t>
        <a:bodyPr/>
        <a:lstStyle/>
        <a:p>
          <a:endParaRPr lang="en-US"/>
        </a:p>
      </dgm:t>
    </dgm:pt>
    <dgm:pt modelId="{17D73FB8-9F5A-4810-950C-B17E5280548B}" type="sibTrans" cxnId="{BEA56FD8-68B4-4267-B78F-727142F918EC}">
      <dgm:prSet/>
      <dgm:spPr/>
      <dgm:t>
        <a:bodyPr/>
        <a:lstStyle/>
        <a:p>
          <a:endParaRPr lang="en-US"/>
        </a:p>
      </dgm:t>
    </dgm:pt>
    <dgm:pt modelId="{6F1DF3B2-18B5-426C-BD37-BEFA1F1B6001}">
      <dgm:prSet/>
      <dgm:spPr/>
      <dgm:t>
        <a:bodyPr/>
        <a:lstStyle/>
        <a:p>
          <a:pPr rtl="0"/>
          <a:r>
            <a:rPr lang="en-US" dirty="0">
              <a:latin typeface="Lato" panose="020F0502020204030203" pitchFamily="34" charset="0"/>
              <a:ea typeface="Lato" panose="020F0502020204030203" pitchFamily="34" charset="0"/>
              <a:cs typeface="Lato" panose="020F0502020204030203" pitchFamily="34" charset="0"/>
            </a:rPr>
            <a:t>Covers personal data</a:t>
          </a:r>
        </a:p>
      </dgm:t>
    </dgm:pt>
    <dgm:pt modelId="{8936017F-3852-4FE3-A416-EFFB78EF4364}" type="parTrans" cxnId="{B8310482-5888-490C-80FA-77E155B8F1AA}">
      <dgm:prSet/>
      <dgm:spPr/>
      <dgm:t>
        <a:bodyPr/>
        <a:lstStyle/>
        <a:p>
          <a:endParaRPr lang="en-US"/>
        </a:p>
      </dgm:t>
    </dgm:pt>
    <dgm:pt modelId="{AF9CAB7E-7ED8-43F9-9FCA-AD2258AFAA2E}" type="sibTrans" cxnId="{B8310482-5888-490C-80FA-77E155B8F1AA}">
      <dgm:prSet/>
      <dgm:spPr/>
      <dgm:t>
        <a:bodyPr/>
        <a:lstStyle/>
        <a:p>
          <a:endParaRPr lang="en-US"/>
        </a:p>
      </dgm:t>
    </dgm:pt>
    <dgm:pt modelId="{21E7CA3B-D3CD-4C55-9E4E-EDF6723A8985}">
      <dgm:prSet/>
      <dgm:spPr/>
      <dgm:t>
        <a:bodyPr/>
        <a:lstStyle/>
        <a:p>
          <a:r>
            <a:rPr lang="en-US" dirty="0">
              <a:latin typeface="Lato" panose="020F0502020204030203" pitchFamily="34" charset="0"/>
              <a:ea typeface="Lato" panose="020F0502020204030203" pitchFamily="34" charset="0"/>
              <a:cs typeface="Lato" panose="020F0502020204030203" pitchFamily="34" charset="0"/>
            </a:rPr>
            <a:t>Increased rights for data subjects</a:t>
          </a:r>
        </a:p>
      </dgm:t>
    </dgm:pt>
    <dgm:pt modelId="{D4938059-DCFC-4FF7-ACBD-945F2A49CA65}" type="parTrans" cxnId="{9C0BDE71-0CDC-4FDF-9514-3C685D0BBAAB}">
      <dgm:prSet/>
      <dgm:spPr/>
      <dgm:t>
        <a:bodyPr/>
        <a:lstStyle/>
        <a:p>
          <a:endParaRPr lang="en-US"/>
        </a:p>
      </dgm:t>
    </dgm:pt>
    <dgm:pt modelId="{B631C65E-B858-4C56-901F-75CC4C0F5580}" type="sibTrans" cxnId="{9C0BDE71-0CDC-4FDF-9514-3C685D0BBAAB}">
      <dgm:prSet/>
      <dgm:spPr/>
      <dgm:t>
        <a:bodyPr/>
        <a:lstStyle/>
        <a:p>
          <a:endParaRPr lang="en-US"/>
        </a:p>
      </dgm:t>
    </dgm:pt>
    <dgm:pt modelId="{579D0E89-00B2-4F3E-BB13-D703DC1C8C84}">
      <dgm:prSet/>
      <dgm:spPr/>
      <dgm:t>
        <a:bodyPr/>
        <a:lstStyle/>
        <a:p>
          <a:r>
            <a:rPr lang="en-US" dirty="0">
              <a:latin typeface="Lato" panose="020F0502020204030203" pitchFamily="34" charset="0"/>
              <a:ea typeface="Lato" panose="020F0502020204030203" pitchFamily="34" charset="0"/>
              <a:cs typeface="Lato" panose="020F0502020204030203" pitchFamily="34" charset="0"/>
            </a:rPr>
            <a:t>6 lawful grounds for processing: including consent</a:t>
          </a:r>
        </a:p>
      </dgm:t>
    </dgm:pt>
    <dgm:pt modelId="{5C82FDCF-6458-4D44-9992-D625027BC8B9}" type="parTrans" cxnId="{DD3EA2C2-1B33-4121-9AC7-C156C13DB3DD}">
      <dgm:prSet/>
      <dgm:spPr/>
      <dgm:t>
        <a:bodyPr/>
        <a:lstStyle/>
        <a:p>
          <a:endParaRPr lang="en-US"/>
        </a:p>
      </dgm:t>
    </dgm:pt>
    <dgm:pt modelId="{4E361DC7-B6C5-4B86-B931-E706D6278CB1}" type="sibTrans" cxnId="{DD3EA2C2-1B33-4121-9AC7-C156C13DB3DD}">
      <dgm:prSet/>
      <dgm:spPr/>
      <dgm:t>
        <a:bodyPr/>
        <a:lstStyle/>
        <a:p>
          <a:endParaRPr lang="en-US"/>
        </a:p>
      </dgm:t>
    </dgm:pt>
    <dgm:pt modelId="{A5E23359-3625-44D2-84D7-E26A4593C3EA}">
      <dgm:prSet/>
      <dgm:spPr/>
      <dgm:t>
        <a:bodyPr/>
        <a:lstStyle/>
        <a:p>
          <a:r>
            <a:rPr lang="en-US" dirty="0">
              <a:latin typeface="Lato" panose="020F0502020204030203" pitchFamily="34" charset="0"/>
              <a:ea typeface="Lato" panose="020F0502020204030203" pitchFamily="34" charset="0"/>
              <a:cs typeface="Lato" panose="020F0502020204030203" pitchFamily="34" charset="0"/>
            </a:rPr>
            <a:t>Informed consent</a:t>
          </a:r>
        </a:p>
      </dgm:t>
    </dgm:pt>
    <dgm:pt modelId="{BBF2AE20-33DC-46D7-B2AF-1D9712E1CA60}" type="parTrans" cxnId="{689A16CC-2DAB-451C-BECC-E5BD7421582C}">
      <dgm:prSet/>
      <dgm:spPr/>
      <dgm:t>
        <a:bodyPr/>
        <a:lstStyle/>
        <a:p>
          <a:endParaRPr lang="en-US"/>
        </a:p>
      </dgm:t>
    </dgm:pt>
    <dgm:pt modelId="{CD422A30-88FF-4DFC-A473-E205192F4994}" type="sibTrans" cxnId="{689A16CC-2DAB-451C-BECC-E5BD7421582C}">
      <dgm:prSet/>
      <dgm:spPr/>
      <dgm:t>
        <a:bodyPr/>
        <a:lstStyle/>
        <a:p>
          <a:endParaRPr lang="en-US"/>
        </a:p>
      </dgm:t>
    </dgm:pt>
    <dgm:pt modelId="{978A5B39-3DC9-47DD-87F2-29C502BF370A}">
      <dgm:prSet/>
      <dgm:spPr/>
      <dgm:t>
        <a:bodyPr/>
        <a:lstStyle/>
        <a:p>
          <a:pPr rtl="0"/>
          <a:r>
            <a:rPr lang="en-US" i="0" dirty="0">
              <a:latin typeface="Lato" panose="020F0502020204030203" pitchFamily="34" charset="0"/>
              <a:ea typeface="Lato" panose="020F0502020204030203" pitchFamily="34" charset="0"/>
              <a:cs typeface="Lato" panose="020F0502020204030203" pitchFamily="34" charset="0"/>
            </a:rPr>
            <a:t>Increased responsibilities for “special category data”</a:t>
          </a:r>
        </a:p>
      </dgm:t>
    </dgm:pt>
    <dgm:pt modelId="{DB0D7ABD-981A-4B42-B755-9A45C1BA0C44}" type="parTrans" cxnId="{9F7A7F8B-07AE-487D-918C-FE67ED25AA3E}">
      <dgm:prSet/>
      <dgm:spPr/>
      <dgm:t>
        <a:bodyPr/>
        <a:lstStyle/>
        <a:p>
          <a:endParaRPr lang="en-US"/>
        </a:p>
      </dgm:t>
    </dgm:pt>
    <dgm:pt modelId="{8A41B2D2-1024-49EE-B6A8-B283425DBE9D}" type="sibTrans" cxnId="{9F7A7F8B-07AE-487D-918C-FE67ED25AA3E}">
      <dgm:prSet/>
      <dgm:spPr/>
      <dgm:t>
        <a:bodyPr/>
        <a:lstStyle/>
        <a:p>
          <a:endParaRPr lang="en-US"/>
        </a:p>
      </dgm:t>
    </dgm:pt>
    <dgm:pt modelId="{F9A89954-15CA-3345-B37C-C3555BBF4A4E}">
      <dgm:prSet/>
      <dgm:spPr/>
      <dgm:t>
        <a:bodyPr/>
        <a:lstStyle/>
        <a:p>
          <a:pPr rtl="0"/>
          <a:r>
            <a:rPr lang="en-GB" dirty="0"/>
            <a:t>Living identifiable individuals</a:t>
          </a:r>
        </a:p>
      </dgm:t>
    </dgm:pt>
    <dgm:pt modelId="{F0253888-13E6-7546-BAA5-C2AA1460C008}" type="parTrans" cxnId="{DB511E58-481B-4047-AC46-DFC5125F3E90}">
      <dgm:prSet/>
      <dgm:spPr/>
    </dgm:pt>
    <dgm:pt modelId="{1F1D1565-7524-2341-900B-EFC6921088A9}" type="sibTrans" cxnId="{DB511E58-481B-4047-AC46-DFC5125F3E90}">
      <dgm:prSet/>
      <dgm:spPr/>
    </dgm:pt>
    <dgm:pt modelId="{1C159EE8-08F0-C64E-A734-07A9ACF22F1C}">
      <dgm:prSet/>
      <dgm:spPr/>
      <dgm:t>
        <a:bodyPr/>
        <a:lstStyle/>
        <a:p>
          <a:pPr rtl="0"/>
          <a:r>
            <a:rPr lang="en-US">
              <a:latin typeface="Lato" panose="020F0502020204030203" pitchFamily="34" charset="0"/>
              <a:ea typeface="Lato" panose="020F0502020204030203" pitchFamily="34" charset="0"/>
              <a:cs typeface="Lato" panose="020F0502020204030203" pitchFamily="34" charset="0"/>
            </a:rPr>
            <a:t>More</a:t>
          </a:r>
          <a:r>
            <a:rPr lang="en-US" baseline="0">
              <a:latin typeface="Lato" panose="020F0502020204030203" pitchFamily="34" charset="0"/>
              <a:ea typeface="Lato" panose="020F0502020204030203" pitchFamily="34" charset="0"/>
              <a:cs typeface="Lato" panose="020F0502020204030203" pitchFamily="34" charset="0"/>
            </a:rPr>
            <a:t> responsibilities for those processing personal data</a:t>
          </a:r>
          <a:endParaRPr lang="en-US" dirty="0">
            <a:latin typeface="Lato" panose="020F0502020204030203" pitchFamily="34" charset="0"/>
            <a:ea typeface="Lato" panose="020F0502020204030203" pitchFamily="34" charset="0"/>
            <a:cs typeface="Lato" panose="020F0502020204030203" pitchFamily="34" charset="0"/>
          </a:endParaRPr>
        </a:p>
      </dgm:t>
    </dgm:pt>
    <dgm:pt modelId="{0E9732F9-9CB6-7C4B-AF5C-F62654A5DBFB}" type="parTrans" cxnId="{BA196994-E9E3-254C-BB78-54EC5381E027}">
      <dgm:prSet/>
      <dgm:spPr/>
      <dgm:t>
        <a:bodyPr/>
        <a:lstStyle/>
        <a:p>
          <a:endParaRPr lang="en-GB"/>
        </a:p>
      </dgm:t>
    </dgm:pt>
    <dgm:pt modelId="{BEBA951B-5815-8C4D-A2FC-6538F3E50C33}" type="sibTrans" cxnId="{BA196994-E9E3-254C-BB78-54EC5381E027}">
      <dgm:prSet/>
      <dgm:spPr/>
      <dgm:t>
        <a:bodyPr/>
        <a:lstStyle/>
        <a:p>
          <a:endParaRPr lang="en-GB"/>
        </a:p>
      </dgm:t>
    </dgm:pt>
    <dgm:pt modelId="{23CAFB17-9C13-694F-95AC-9C167CA62155}" type="pres">
      <dgm:prSet presAssocID="{BF9F18AF-09D9-4218-BF41-92F51A37942B}" presName="Name0" presStyleCnt="0">
        <dgm:presLayoutVars>
          <dgm:dir/>
          <dgm:animLvl val="lvl"/>
          <dgm:resizeHandles val="exact"/>
        </dgm:presLayoutVars>
      </dgm:prSet>
      <dgm:spPr/>
    </dgm:pt>
    <dgm:pt modelId="{E913E27E-4200-224B-B992-26FCC2467CF1}" type="pres">
      <dgm:prSet presAssocID="{EB88969E-4C7E-4DDA-9041-B0ABE922F9B3}" presName="boxAndChildren" presStyleCnt="0"/>
      <dgm:spPr/>
    </dgm:pt>
    <dgm:pt modelId="{6496AF77-9CEA-C34D-BE83-9D1D2414A7C0}" type="pres">
      <dgm:prSet presAssocID="{EB88969E-4C7E-4DDA-9041-B0ABE922F9B3}" presName="parentTextBox" presStyleLbl="node1" presStyleIdx="0" presStyleCnt="1"/>
      <dgm:spPr/>
    </dgm:pt>
    <dgm:pt modelId="{3F4470C7-217C-E848-BC89-DB61E5A6336A}" type="pres">
      <dgm:prSet presAssocID="{EB88969E-4C7E-4DDA-9041-B0ABE922F9B3}" presName="entireBox" presStyleLbl="node1" presStyleIdx="0" presStyleCnt="1"/>
      <dgm:spPr/>
    </dgm:pt>
    <dgm:pt modelId="{C9FF63CB-EC55-F644-997C-9A6D4B9F0982}" type="pres">
      <dgm:prSet presAssocID="{EB88969E-4C7E-4DDA-9041-B0ABE922F9B3}" presName="descendantBox" presStyleCnt="0"/>
      <dgm:spPr/>
    </dgm:pt>
    <dgm:pt modelId="{6AA3CAC4-6E5B-9C40-B21B-767D66A85994}" type="pres">
      <dgm:prSet presAssocID="{6F1DF3B2-18B5-426C-BD37-BEFA1F1B6001}" presName="childTextBox" presStyleLbl="fgAccFollowNode1" presStyleIdx="0" presStyleCnt="7">
        <dgm:presLayoutVars>
          <dgm:bulletEnabled val="1"/>
        </dgm:presLayoutVars>
      </dgm:prSet>
      <dgm:spPr/>
    </dgm:pt>
    <dgm:pt modelId="{773EDE87-79A9-C940-BA08-F83348B6B949}" type="pres">
      <dgm:prSet presAssocID="{F9A89954-15CA-3345-B37C-C3555BBF4A4E}" presName="childTextBox" presStyleLbl="fgAccFollowNode1" presStyleIdx="1" presStyleCnt="7">
        <dgm:presLayoutVars>
          <dgm:bulletEnabled val="1"/>
        </dgm:presLayoutVars>
      </dgm:prSet>
      <dgm:spPr/>
    </dgm:pt>
    <dgm:pt modelId="{566976FB-D17C-8B43-B488-A7F1AD9C7F0D}" type="pres">
      <dgm:prSet presAssocID="{1C159EE8-08F0-C64E-A734-07A9ACF22F1C}" presName="childTextBox" presStyleLbl="fgAccFollowNode1" presStyleIdx="2" presStyleCnt="7">
        <dgm:presLayoutVars>
          <dgm:bulletEnabled val="1"/>
        </dgm:presLayoutVars>
      </dgm:prSet>
      <dgm:spPr/>
    </dgm:pt>
    <dgm:pt modelId="{5BC70515-E798-D048-88BC-D8C1B8A721E7}" type="pres">
      <dgm:prSet presAssocID="{21E7CA3B-D3CD-4C55-9E4E-EDF6723A8985}" presName="childTextBox" presStyleLbl="fgAccFollowNode1" presStyleIdx="3" presStyleCnt="7">
        <dgm:presLayoutVars>
          <dgm:bulletEnabled val="1"/>
        </dgm:presLayoutVars>
      </dgm:prSet>
      <dgm:spPr/>
    </dgm:pt>
    <dgm:pt modelId="{6D7DF609-B7F5-014F-A79A-26D5252571B9}" type="pres">
      <dgm:prSet presAssocID="{579D0E89-00B2-4F3E-BB13-D703DC1C8C84}" presName="childTextBox" presStyleLbl="fgAccFollowNode1" presStyleIdx="4" presStyleCnt="7">
        <dgm:presLayoutVars>
          <dgm:bulletEnabled val="1"/>
        </dgm:presLayoutVars>
      </dgm:prSet>
      <dgm:spPr/>
    </dgm:pt>
    <dgm:pt modelId="{C451EB37-783D-E149-BA7B-9A05095B9D6D}" type="pres">
      <dgm:prSet presAssocID="{A5E23359-3625-44D2-84D7-E26A4593C3EA}" presName="childTextBox" presStyleLbl="fgAccFollowNode1" presStyleIdx="5" presStyleCnt="7">
        <dgm:presLayoutVars>
          <dgm:bulletEnabled val="1"/>
        </dgm:presLayoutVars>
      </dgm:prSet>
      <dgm:spPr/>
    </dgm:pt>
    <dgm:pt modelId="{5980DF88-7902-1D44-B1A9-F6F93DD04929}" type="pres">
      <dgm:prSet presAssocID="{978A5B39-3DC9-47DD-87F2-29C502BF370A}" presName="childTextBox" presStyleLbl="fgAccFollowNode1" presStyleIdx="6" presStyleCnt="7">
        <dgm:presLayoutVars>
          <dgm:bulletEnabled val="1"/>
        </dgm:presLayoutVars>
      </dgm:prSet>
      <dgm:spPr/>
    </dgm:pt>
  </dgm:ptLst>
  <dgm:cxnLst>
    <dgm:cxn modelId="{10DF1A1B-5AA5-2546-B50A-BD804BFC3D5E}" type="presOf" srcId="{EB88969E-4C7E-4DDA-9041-B0ABE922F9B3}" destId="{6496AF77-9CEA-C34D-BE83-9D1D2414A7C0}" srcOrd="0" destOrd="0" presId="urn:microsoft.com/office/officeart/2005/8/layout/process4"/>
    <dgm:cxn modelId="{26C5FD2C-EC2B-B642-BF21-3154B440BA5B}" type="presOf" srcId="{978A5B39-3DC9-47DD-87F2-29C502BF370A}" destId="{5980DF88-7902-1D44-B1A9-F6F93DD04929}" srcOrd="0" destOrd="0" presId="urn:microsoft.com/office/officeart/2005/8/layout/process4"/>
    <dgm:cxn modelId="{D3F3843A-429A-B24C-A43A-BD2231B5D0B7}" type="presOf" srcId="{EB88969E-4C7E-4DDA-9041-B0ABE922F9B3}" destId="{3F4470C7-217C-E848-BC89-DB61E5A6336A}" srcOrd="1" destOrd="0" presId="urn:microsoft.com/office/officeart/2005/8/layout/process4"/>
    <dgm:cxn modelId="{DB511E58-481B-4047-AC46-DFC5125F3E90}" srcId="{EB88969E-4C7E-4DDA-9041-B0ABE922F9B3}" destId="{F9A89954-15CA-3345-B37C-C3555BBF4A4E}" srcOrd="1" destOrd="0" parTransId="{F0253888-13E6-7546-BAA5-C2AA1460C008}" sibTransId="{1F1D1565-7524-2341-900B-EFC6921088A9}"/>
    <dgm:cxn modelId="{3A913E5C-29D2-B447-A452-EEEC8FA2C356}" type="presOf" srcId="{21E7CA3B-D3CD-4C55-9E4E-EDF6723A8985}" destId="{5BC70515-E798-D048-88BC-D8C1B8A721E7}" srcOrd="0" destOrd="0" presId="urn:microsoft.com/office/officeart/2005/8/layout/process4"/>
    <dgm:cxn modelId="{00812E65-EF52-794C-8109-BBD211E2460D}" type="presOf" srcId="{F9A89954-15CA-3345-B37C-C3555BBF4A4E}" destId="{773EDE87-79A9-C940-BA08-F83348B6B949}" srcOrd="0" destOrd="0" presId="urn:microsoft.com/office/officeart/2005/8/layout/process4"/>
    <dgm:cxn modelId="{9C0BDE71-0CDC-4FDF-9514-3C685D0BBAAB}" srcId="{EB88969E-4C7E-4DDA-9041-B0ABE922F9B3}" destId="{21E7CA3B-D3CD-4C55-9E4E-EDF6723A8985}" srcOrd="3" destOrd="0" parTransId="{D4938059-DCFC-4FF7-ACBD-945F2A49CA65}" sibTransId="{B631C65E-B858-4C56-901F-75CC4C0F5580}"/>
    <dgm:cxn modelId="{0286767F-F0E5-7A4A-BAC7-954A7E5A628C}" type="presOf" srcId="{6F1DF3B2-18B5-426C-BD37-BEFA1F1B6001}" destId="{6AA3CAC4-6E5B-9C40-B21B-767D66A85994}" srcOrd="0" destOrd="0" presId="urn:microsoft.com/office/officeart/2005/8/layout/process4"/>
    <dgm:cxn modelId="{B8310482-5888-490C-80FA-77E155B8F1AA}" srcId="{EB88969E-4C7E-4DDA-9041-B0ABE922F9B3}" destId="{6F1DF3B2-18B5-426C-BD37-BEFA1F1B6001}" srcOrd="0" destOrd="0" parTransId="{8936017F-3852-4FE3-A416-EFFB78EF4364}" sibTransId="{AF9CAB7E-7ED8-43F9-9FCA-AD2258AFAA2E}"/>
    <dgm:cxn modelId="{9C596C8A-B742-6649-800E-16A9E4BC4E10}" type="presOf" srcId="{1C159EE8-08F0-C64E-A734-07A9ACF22F1C}" destId="{566976FB-D17C-8B43-B488-A7F1AD9C7F0D}" srcOrd="0" destOrd="0" presId="urn:microsoft.com/office/officeart/2005/8/layout/process4"/>
    <dgm:cxn modelId="{9F7A7F8B-07AE-487D-918C-FE67ED25AA3E}" srcId="{EB88969E-4C7E-4DDA-9041-B0ABE922F9B3}" destId="{978A5B39-3DC9-47DD-87F2-29C502BF370A}" srcOrd="6" destOrd="0" parTransId="{DB0D7ABD-981A-4B42-B755-9A45C1BA0C44}" sibTransId="{8A41B2D2-1024-49EE-B6A8-B283425DBE9D}"/>
    <dgm:cxn modelId="{BA196994-E9E3-254C-BB78-54EC5381E027}" srcId="{EB88969E-4C7E-4DDA-9041-B0ABE922F9B3}" destId="{1C159EE8-08F0-C64E-A734-07A9ACF22F1C}" srcOrd="2" destOrd="0" parTransId="{0E9732F9-9CB6-7C4B-AF5C-F62654A5DBFB}" sibTransId="{BEBA951B-5815-8C4D-A2FC-6538F3E50C33}"/>
    <dgm:cxn modelId="{165E0299-D2AF-A04C-855B-1B935B50E678}" type="presOf" srcId="{A5E23359-3625-44D2-84D7-E26A4593C3EA}" destId="{C451EB37-783D-E149-BA7B-9A05095B9D6D}" srcOrd="0" destOrd="0" presId="urn:microsoft.com/office/officeart/2005/8/layout/process4"/>
    <dgm:cxn modelId="{E7B87EA7-3864-5C47-860F-DA6AEBCD36A4}" type="presOf" srcId="{579D0E89-00B2-4F3E-BB13-D703DC1C8C84}" destId="{6D7DF609-B7F5-014F-A79A-26D5252571B9}" srcOrd="0" destOrd="0" presId="urn:microsoft.com/office/officeart/2005/8/layout/process4"/>
    <dgm:cxn modelId="{DD3EA2C2-1B33-4121-9AC7-C156C13DB3DD}" srcId="{EB88969E-4C7E-4DDA-9041-B0ABE922F9B3}" destId="{579D0E89-00B2-4F3E-BB13-D703DC1C8C84}" srcOrd="4" destOrd="0" parTransId="{5C82FDCF-6458-4D44-9992-D625027BC8B9}" sibTransId="{4E361DC7-B6C5-4B86-B931-E706D6278CB1}"/>
    <dgm:cxn modelId="{689A16CC-2DAB-451C-BECC-E5BD7421582C}" srcId="{EB88969E-4C7E-4DDA-9041-B0ABE922F9B3}" destId="{A5E23359-3625-44D2-84D7-E26A4593C3EA}" srcOrd="5" destOrd="0" parTransId="{BBF2AE20-33DC-46D7-B2AF-1D9712E1CA60}" sibTransId="{CD422A30-88FF-4DFC-A473-E205192F4994}"/>
    <dgm:cxn modelId="{453492D4-5C4A-2245-96ED-E2CAE4A1D104}" type="presOf" srcId="{BF9F18AF-09D9-4218-BF41-92F51A37942B}" destId="{23CAFB17-9C13-694F-95AC-9C167CA62155}" srcOrd="0" destOrd="0" presId="urn:microsoft.com/office/officeart/2005/8/layout/process4"/>
    <dgm:cxn modelId="{BEA56FD8-68B4-4267-B78F-727142F918EC}" srcId="{BF9F18AF-09D9-4218-BF41-92F51A37942B}" destId="{EB88969E-4C7E-4DDA-9041-B0ABE922F9B3}" srcOrd="0" destOrd="0" parTransId="{75DD6533-710E-4F59-BB6E-DA7CCFDA3D6F}" sibTransId="{17D73FB8-9F5A-4810-950C-B17E5280548B}"/>
    <dgm:cxn modelId="{849E363C-05FA-4943-AE76-2B37594B8A76}" type="presParOf" srcId="{23CAFB17-9C13-694F-95AC-9C167CA62155}" destId="{E913E27E-4200-224B-B992-26FCC2467CF1}" srcOrd="0" destOrd="0" presId="urn:microsoft.com/office/officeart/2005/8/layout/process4"/>
    <dgm:cxn modelId="{7C5161F3-C279-F24D-A518-49865BAB2074}" type="presParOf" srcId="{E913E27E-4200-224B-B992-26FCC2467CF1}" destId="{6496AF77-9CEA-C34D-BE83-9D1D2414A7C0}" srcOrd="0" destOrd="0" presId="urn:microsoft.com/office/officeart/2005/8/layout/process4"/>
    <dgm:cxn modelId="{C860D83E-CCEC-1C49-8FE2-095C461CE3BA}" type="presParOf" srcId="{E913E27E-4200-224B-B992-26FCC2467CF1}" destId="{3F4470C7-217C-E848-BC89-DB61E5A6336A}" srcOrd="1" destOrd="0" presId="urn:microsoft.com/office/officeart/2005/8/layout/process4"/>
    <dgm:cxn modelId="{BC14952E-59E3-074C-AAAB-3A23D7F506BD}" type="presParOf" srcId="{E913E27E-4200-224B-B992-26FCC2467CF1}" destId="{C9FF63CB-EC55-F644-997C-9A6D4B9F0982}" srcOrd="2" destOrd="0" presId="urn:microsoft.com/office/officeart/2005/8/layout/process4"/>
    <dgm:cxn modelId="{01971828-62A2-1049-BD69-2101CAE55979}" type="presParOf" srcId="{C9FF63CB-EC55-F644-997C-9A6D4B9F0982}" destId="{6AA3CAC4-6E5B-9C40-B21B-767D66A85994}" srcOrd="0" destOrd="0" presId="urn:microsoft.com/office/officeart/2005/8/layout/process4"/>
    <dgm:cxn modelId="{207F8DF7-560C-1844-ABF6-2309EB727403}" type="presParOf" srcId="{C9FF63CB-EC55-F644-997C-9A6D4B9F0982}" destId="{773EDE87-79A9-C940-BA08-F83348B6B949}" srcOrd="1" destOrd="0" presId="urn:microsoft.com/office/officeart/2005/8/layout/process4"/>
    <dgm:cxn modelId="{F97D5A5C-1D7F-0E49-9EC7-451A3CCCFC17}" type="presParOf" srcId="{C9FF63CB-EC55-F644-997C-9A6D4B9F0982}" destId="{566976FB-D17C-8B43-B488-A7F1AD9C7F0D}" srcOrd="2" destOrd="0" presId="urn:microsoft.com/office/officeart/2005/8/layout/process4"/>
    <dgm:cxn modelId="{1EBFE860-EB26-1443-B5C4-82EC26A2E581}" type="presParOf" srcId="{C9FF63CB-EC55-F644-997C-9A6D4B9F0982}" destId="{5BC70515-E798-D048-88BC-D8C1B8A721E7}" srcOrd="3" destOrd="0" presId="urn:microsoft.com/office/officeart/2005/8/layout/process4"/>
    <dgm:cxn modelId="{BB12D95F-C73C-884D-A470-47D0618EABE9}" type="presParOf" srcId="{C9FF63CB-EC55-F644-997C-9A6D4B9F0982}" destId="{6D7DF609-B7F5-014F-A79A-26D5252571B9}" srcOrd="4" destOrd="0" presId="urn:microsoft.com/office/officeart/2005/8/layout/process4"/>
    <dgm:cxn modelId="{028E6498-C038-4240-8008-551DC39803A6}" type="presParOf" srcId="{C9FF63CB-EC55-F644-997C-9A6D4B9F0982}" destId="{C451EB37-783D-E149-BA7B-9A05095B9D6D}" srcOrd="5" destOrd="0" presId="urn:microsoft.com/office/officeart/2005/8/layout/process4"/>
    <dgm:cxn modelId="{2C3BD2EC-6C12-5E4F-A63D-01A307AD03F8}" type="presParOf" srcId="{C9FF63CB-EC55-F644-997C-9A6D4B9F0982}" destId="{5980DF88-7902-1D44-B1A9-F6F93DD04929}" srcOrd="6"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904F3F-F41D-4EDA-9439-B4ED172A35B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7B09E3B-8187-415B-B36C-88B94BE75FFB}">
      <dgm:prSet/>
      <dgm:spPr/>
      <dgm:t>
        <a:bodyPr/>
        <a:lstStyle/>
        <a:p>
          <a:r>
            <a:rPr lang="en-GB" b="0" i="0" dirty="0">
              <a:latin typeface="Lato" panose="020F0502020204030203" pitchFamily="34" charset="0"/>
              <a:ea typeface="Lato" panose="020F0502020204030203" pitchFamily="34" charset="0"/>
              <a:cs typeface="Lato" panose="020F0502020204030203" pitchFamily="34" charset="0"/>
            </a:rPr>
            <a:t>Info about Creative Commons licences, data protection and copyright </a:t>
          </a:r>
          <a:endParaRPr lang="en-US" dirty="0">
            <a:latin typeface="Lato" panose="020F0502020204030203" pitchFamily="34" charset="0"/>
            <a:ea typeface="Lato" panose="020F0502020204030203" pitchFamily="34" charset="0"/>
            <a:cs typeface="Lato" panose="020F0502020204030203" pitchFamily="34" charset="0"/>
          </a:endParaRPr>
        </a:p>
      </dgm:t>
    </dgm:pt>
    <dgm:pt modelId="{1C9B0255-00BF-4C1D-BE7D-6838F76A59B9}" type="parTrans" cxnId="{54028B4D-9C43-40FE-9872-33225C6A3038}">
      <dgm:prSet/>
      <dgm:spPr/>
      <dgm:t>
        <a:bodyPr/>
        <a:lstStyle/>
        <a:p>
          <a:endParaRPr lang="en-US"/>
        </a:p>
      </dgm:t>
    </dgm:pt>
    <dgm:pt modelId="{13937601-DF61-47CD-A529-5359867BDDE1}" type="sibTrans" cxnId="{54028B4D-9C43-40FE-9872-33225C6A3038}">
      <dgm:prSet/>
      <dgm:spPr/>
      <dgm:t>
        <a:bodyPr/>
        <a:lstStyle/>
        <a:p>
          <a:endParaRPr lang="en-US"/>
        </a:p>
      </dgm:t>
    </dgm:pt>
    <dgm:pt modelId="{4947B4B0-AB87-6542-A106-93CDE094A773}">
      <dgm:prSet/>
      <dgm:spPr/>
      <dgm:t>
        <a:bodyPr/>
        <a:lstStyle/>
        <a:p>
          <a:r>
            <a:rPr lang="en-GB" b="0" i="0" dirty="0">
              <a:latin typeface="Lato" panose="020F0502020204030203" pitchFamily="34" charset="0"/>
              <a:ea typeface="Lato" panose="020F0502020204030203" pitchFamily="34" charset="0"/>
              <a:cs typeface="Lato" panose="020F0502020204030203" pitchFamily="34" charset="0"/>
            </a:rPr>
            <a:t>Factsheets, FAQs &amp; check lists</a:t>
          </a:r>
          <a:endParaRPr lang="en-US" dirty="0">
            <a:latin typeface="Lato" panose="020F0502020204030203" pitchFamily="34" charset="0"/>
            <a:ea typeface="Lato" panose="020F0502020204030203" pitchFamily="34" charset="0"/>
            <a:cs typeface="Lato" panose="020F0502020204030203" pitchFamily="34" charset="0"/>
          </a:endParaRPr>
        </a:p>
      </dgm:t>
    </dgm:pt>
    <dgm:pt modelId="{CF411384-E442-984D-9C6E-94F4C9864598}" type="parTrans" cxnId="{8E9AF610-EDAC-FD42-A640-2CD83838A851}">
      <dgm:prSet/>
      <dgm:spPr/>
      <dgm:t>
        <a:bodyPr/>
        <a:lstStyle/>
        <a:p>
          <a:endParaRPr lang="en-GB"/>
        </a:p>
      </dgm:t>
    </dgm:pt>
    <dgm:pt modelId="{EE76C81E-5991-4F44-98A9-0DBFCCEB737B}" type="sibTrans" cxnId="{8E9AF610-EDAC-FD42-A640-2CD83838A851}">
      <dgm:prSet/>
      <dgm:spPr/>
      <dgm:t>
        <a:bodyPr/>
        <a:lstStyle/>
        <a:p>
          <a:endParaRPr lang="en-US"/>
        </a:p>
      </dgm:t>
    </dgm:pt>
    <dgm:pt modelId="{38BE64A8-1779-3C4D-B0F0-E0553DF68D75}">
      <dgm:prSet/>
      <dgm:spPr/>
      <dgm:t>
        <a:bodyPr/>
        <a:lstStyle/>
        <a:p>
          <a:r>
            <a:rPr lang="en-GB" b="0" i="0" dirty="0">
              <a:latin typeface="Lato" panose="020F0502020204030203" pitchFamily="34" charset="0"/>
              <a:ea typeface="Lato" panose="020F0502020204030203" pitchFamily="34" charset="0"/>
              <a:cs typeface="Lato" panose="020F0502020204030203" pitchFamily="34" charset="0"/>
            </a:rPr>
            <a:t>Template consent forms,  permissions forms &amp; take down notices</a:t>
          </a:r>
          <a:endParaRPr lang="en-US" dirty="0">
            <a:latin typeface="Lato" panose="020F0502020204030203" pitchFamily="34" charset="0"/>
            <a:ea typeface="Lato" panose="020F0502020204030203" pitchFamily="34" charset="0"/>
            <a:cs typeface="Lato" panose="020F0502020204030203" pitchFamily="34" charset="0"/>
          </a:endParaRPr>
        </a:p>
      </dgm:t>
    </dgm:pt>
    <dgm:pt modelId="{372B673B-805F-FD40-87DB-49B5085C646C}" type="parTrans" cxnId="{DA551234-F755-1D46-AD29-F1036C93CA78}">
      <dgm:prSet/>
      <dgm:spPr/>
      <dgm:t>
        <a:bodyPr/>
        <a:lstStyle/>
        <a:p>
          <a:endParaRPr lang="en-GB"/>
        </a:p>
      </dgm:t>
    </dgm:pt>
    <dgm:pt modelId="{14A84EE7-14A6-E34D-B769-39F7534D008D}" type="sibTrans" cxnId="{DA551234-F755-1D46-AD29-F1036C93CA78}">
      <dgm:prSet/>
      <dgm:spPr/>
      <dgm:t>
        <a:bodyPr/>
        <a:lstStyle/>
        <a:p>
          <a:endParaRPr lang="en-US"/>
        </a:p>
      </dgm:t>
    </dgm:pt>
    <dgm:pt modelId="{E0BDE87F-176D-8548-A966-934C3B39F61C}">
      <dgm:prSet/>
      <dgm:spPr/>
      <dgm:t>
        <a:bodyPr/>
        <a:lstStyle/>
        <a:p>
          <a:r>
            <a:rPr lang="en-GB" b="0" i="0" dirty="0">
              <a:latin typeface="Lato" panose="020F0502020204030203" pitchFamily="34" charset="0"/>
              <a:ea typeface="Lato" panose="020F0502020204030203" pitchFamily="34" charset="0"/>
              <a:cs typeface="Lato" panose="020F0502020204030203" pitchFamily="34" charset="0"/>
            </a:rPr>
            <a:t>Further information about the exemption offered by the National Lottery Heritage Fund for special category data</a:t>
          </a:r>
          <a:endParaRPr lang="en-US" dirty="0">
            <a:latin typeface="Lato" panose="020F0502020204030203" pitchFamily="34" charset="0"/>
            <a:ea typeface="Lato" panose="020F0502020204030203" pitchFamily="34" charset="0"/>
            <a:cs typeface="Lato" panose="020F0502020204030203" pitchFamily="34" charset="0"/>
          </a:endParaRPr>
        </a:p>
      </dgm:t>
    </dgm:pt>
    <dgm:pt modelId="{C1ECC36B-E454-2747-B576-4709F86C5A87}" type="parTrans" cxnId="{644B95F1-0675-2A46-B268-888F38160E53}">
      <dgm:prSet/>
      <dgm:spPr/>
      <dgm:t>
        <a:bodyPr/>
        <a:lstStyle/>
        <a:p>
          <a:endParaRPr lang="en-GB"/>
        </a:p>
      </dgm:t>
    </dgm:pt>
    <dgm:pt modelId="{E47A4E7E-8B84-0643-97CC-7CC499AB60C0}" type="sibTrans" cxnId="{644B95F1-0675-2A46-B268-888F38160E53}">
      <dgm:prSet/>
      <dgm:spPr/>
      <dgm:t>
        <a:bodyPr/>
        <a:lstStyle/>
        <a:p>
          <a:endParaRPr lang="en-US"/>
        </a:p>
      </dgm:t>
    </dgm:pt>
    <dgm:pt modelId="{52E3E1ED-06E1-864A-ABBD-F79121B0D575}">
      <dgm:prSet/>
      <dgm:spPr/>
      <dgm:t>
        <a:bodyPr/>
        <a:lstStyle/>
        <a:p>
          <a:r>
            <a:rPr lang="en-GB" b="0" i="0" dirty="0">
              <a:latin typeface="Lato" panose="020F0502020204030203" pitchFamily="34" charset="0"/>
              <a:ea typeface="Lato" panose="020F0502020204030203" pitchFamily="34" charset="0"/>
              <a:cs typeface="Lato" panose="020F0502020204030203" pitchFamily="34" charset="0"/>
            </a:rPr>
            <a:t>Links and sources of advice and support.</a:t>
          </a:r>
        </a:p>
        <a:p>
          <a:r>
            <a:rPr lang="en-GB" b="0" i="0" dirty="0">
              <a:latin typeface="Lato" panose="020F0502020204030203" pitchFamily="34" charset="0"/>
              <a:ea typeface="Lato" panose="020F0502020204030203" pitchFamily="34" charset="0"/>
              <a:cs typeface="Lato" panose="020F0502020204030203" pitchFamily="34" charset="0"/>
            </a:rPr>
            <a:t> </a:t>
          </a:r>
          <a:endParaRPr lang="en-US" dirty="0">
            <a:latin typeface="Lato" panose="020F0502020204030203" pitchFamily="34" charset="0"/>
            <a:ea typeface="Lato" panose="020F0502020204030203" pitchFamily="34" charset="0"/>
            <a:cs typeface="Lato" panose="020F0502020204030203" pitchFamily="34" charset="0"/>
          </a:endParaRPr>
        </a:p>
      </dgm:t>
    </dgm:pt>
    <dgm:pt modelId="{427B536E-1661-0E47-A23C-2462E8A30952}" type="parTrans" cxnId="{CC35E12F-110C-B443-BEAB-380E9C6EEBD9}">
      <dgm:prSet/>
      <dgm:spPr/>
      <dgm:t>
        <a:bodyPr/>
        <a:lstStyle/>
        <a:p>
          <a:endParaRPr lang="en-GB"/>
        </a:p>
      </dgm:t>
    </dgm:pt>
    <dgm:pt modelId="{ECC226C0-5DD5-5B41-9913-29B3898563CE}" type="sibTrans" cxnId="{CC35E12F-110C-B443-BEAB-380E9C6EEBD9}">
      <dgm:prSet/>
      <dgm:spPr/>
      <dgm:t>
        <a:bodyPr/>
        <a:lstStyle/>
        <a:p>
          <a:endParaRPr lang="en-US"/>
        </a:p>
      </dgm:t>
    </dgm:pt>
    <dgm:pt modelId="{7D19020B-6E4A-4648-9CFC-B94F5C595D4F}">
      <dgm:prSet/>
      <dgm:spPr/>
      <dgm:t>
        <a:bodyPr/>
        <a:lstStyle/>
        <a:p>
          <a:pPr rtl="0"/>
          <a:r>
            <a:rPr lang="en-GB" dirty="0">
              <a:latin typeface="Lato" panose="020F0502020204030203" pitchFamily="34" charset="0"/>
              <a:ea typeface="Lato" panose="020F0502020204030203" pitchFamily="34" charset="0"/>
              <a:cs typeface="Lato" panose="020F0502020204030203" pitchFamily="34" charset="0"/>
            </a:rPr>
            <a:t>Case studies and examples</a:t>
          </a:r>
        </a:p>
      </dgm:t>
    </dgm:pt>
    <dgm:pt modelId="{B91559E0-1FE3-7545-AF82-D49CE5340CF6}" type="parTrans" cxnId="{47F4DEF9-BB7B-264D-8082-D38C24655B19}">
      <dgm:prSet/>
      <dgm:spPr/>
      <dgm:t>
        <a:bodyPr/>
        <a:lstStyle/>
        <a:p>
          <a:endParaRPr lang="en-GB"/>
        </a:p>
      </dgm:t>
    </dgm:pt>
    <dgm:pt modelId="{F3A6EAAB-113D-1B4B-AD6B-EFDD65A7D7CD}" type="sibTrans" cxnId="{47F4DEF9-BB7B-264D-8082-D38C24655B19}">
      <dgm:prSet/>
      <dgm:spPr/>
      <dgm:t>
        <a:bodyPr/>
        <a:lstStyle/>
        <a:p>
          <a:endParaRPr lang="en-GB"/>
        </a:p>
      </dgm:t>
    </dgm:pt>
    <dgm:pt modelId="{A0E7F219-BA98-254D-B03C-EF79E54D6558}">
      <dgm:prSet/>
      <dgm:spPr/>
      <dgm:t>
        <a:bodyPr/>
        <a:lstStyle/>
        <a:p>
          <a:pPr rtl="0"/>
          <a:r>
            <a:rPr lang="en-GB" dirty="0"/>
            <a:t>Statement for re-users of personal data </a:t>
          </a:r>
        </a:p>
      </dgm:t>
    </dgm:pt>
    <dgm:pt modelId="{8C574094-3E91-8247-8175-50062D18CDF7}" type="parTrans" cxnId="{9AA37ED3-DFD6-6C40-8B0A-3397FD3B0B53}">
      <dgm:prSet/>
      <dgm:spPr/>
      <dgm:t>
        <a:bodyPr/>
        <a:lstStyle/>
        <a:p>
          <a:endParaRPr lang="en-GB"/>
        </a:p>
      </dgm:t>
    </dgm:pt>
    <dgm:pt modelId="{6C152F40-8183-1C4D-A49C-F39602011EE5}" type="sibTrans" cxnId="{9AA37ED3-DFD6-6C40-8B0A-3397FD3B0B53}">
      <dgm:prSet/>
      <dgm:spPr/>
      <dgm:t>
        <a:bodyPr/>
        <a:lstStyle/>
        <a:p>
          <a:endParaRPr lang="en-GB"/>
        </a:p>
      </dgm:t>
    </dgm:pt>
    <dgm:pt modelId="{02FC8E2E-42A3-5A43-81D4-A576F0DE4C4F}" type="pres">
      <dgm:prSet presAssocID="{33904F3F-F41D-4EDA-9439-B4ED172A35BD}" presName="vert0" presStyleCnt="0">
        <dgm:presLayoutVars>
          <dgm:dir/>
          <dgm:animOne val="branch"/>
          <dgm:animLvl val="lvl"/>
        </dgm:presLayoutVars>
      </dgm:prSet>
      <dgm:spPr/>
    </dgm:pt>
    <dgm:pt modelId="{AB4BA43F-5AE1-9D48-AA63-D193C372EB99}" type="pres">
      <dgm:prSet presAssocID="{27B09E3B-8187-415B-B36C-88B94BE75FFB}" presName="thickLine" presStyleLbl="alignNode1" presStyleIdx="0" presStyleCnt="7"/>
      <dgm:spPr/>
    </dgm:pt>
    <dgm:pt modelId="{DACB2381-5F4A-4343-B203-245B378A94F5}" type="pres">
      <dgm:prSet presAssocID="{27B09E3B-8187-415B-B36C-88B94BE75FFB}" presName="horz1" presStyleCnt="0"/>
      <dgm:spPr/>
    </dgm:pt>
    <dgm:pt modelId="{58C1C556-B66A-3E48-8E72-8A5CC00A970A}" type="pres">
      <dgm:prSet presAssocID="{27B09E3B-8187-415B-B36C-88B94BE75FFB}" presName="tx1" presStyleLbl="revTx" presStyleIdx="0" presStyleCnt="7"/>
      <dgm:spPr/>
    </dgm:pt>
    <dgm:pt modelId="{56F7EFF3-BA26-264C-AF28-CB180B153A5A}" type="pres">
      <dgm:prSet presAssocID="{27B09E3B-8187-415B-B36C-88B94BE75FFB}" presName="vert1" presStyleCnt="0"/>
      <dgm:spPr/>
    </dgm:pt>
    <dgm:pt modelId="{FF74DA48-399D-D743-9ECC-9A18BB42BD60}" type="pres">
      <dgm:prSet presAssocID="{7D19020B-6E4A-4648-9CFC-B94F5C595D4F}" presName="thickLine" presStyleLbl="alignNode1" presStyleIdx="1" presStyleCnt="7"/>
      <dgm:spPr/>
    </dgm:pt>
    <dgm:pt modelId="{6AB334BA-E3AD-C04A-AC7F-EB977303EA70}" type="pres">
      <dgm:prSet presAssocID="{7D19020B-6E4A-4648-9CFC-B94F5C595D4F}" presName="horz1" presStyleCnt="0"/>
      <dgm:spPr/>
    </dgm:pt>
    <dgm:pt modelId="{AF9FFD1F-65F6-9445-8062-1EEE0D9F8270}" type="pres">
      <dgm:prSet presAssocID="{7D19020B-6E4A-4648-9CFC-B94F5C595D4F}" presName="tx1" presStyleLbl="revTx" presStyleIdx="1" presStyleCnt="7"/>
      <dgm:spPr/>
    </dgm:pt>
    <dgm:pt modelId="{FEDDB140-5B38-D240-9848-8DF1719BE670}" type="pres">
      <dgm:prSet presAssocID="{7D19020B-6E4A-4648-9CFC-B94F5C595D4F}" presName="vert1" presStyleCnt="0"/>
      <dgm:spPr/>
    </dgm:pt>
    <dgm:pt modelId="{A38CBC80-41ED-4C48-9630-27BDBFE9D985}" type="pres">
      <dgm:prSet presAssocID="{4947B4B0-AB87-6542-A106-93CDE094A773}" presName="thickLine" presStyleLbl="alignNode1" presStyleIdx="2" presStyleCnt="7"/>
      <dgm:spPr/>
    </dgm:pt>
    <dgm:pt modelId="{40B2B8D8-56BA-544F-991F-ED45DF778288}" type="pres">
      <dgm:prSet presAssocID="{4947B4B0-AB87-6542-A106-93CDE094A773}" presName="horz1" presStyleCnt="0"/>
      <dgm:spPr/>
    </dgm:pt>
    <dgm:pt modelId="{FECB396A-C1D7-D74C-A09D-9BCE02B74E79}" type="pres">
      <dgm:prSet presAssocID="{4947B4B0-AB87-6542-A106-93CDE094A773}" presName="tx1" presStyleLbl="revTx" presStyleIdx="2" presStyleCnt="7"/>
      <dgm:spPr/>
    </dgm:pt>
    <dgm:pt modelId="{57F2AC3E-EC48-4840-9978-3AA695095B17}" type="pres">
      <dgm:prSet presAssocID="{4947B4B0-AB87-6542-A106-93CDE094A773}" presName="vert1" presStyleCnt="0"/>
      <dgm:spPr/>
    </dgm:pt>
    <dgm:pt modelId="{CB0139CA-7B39-4743-9234-59C30066EC2C}" type="pres">
      <dgm:prSet presAssocID="{38BE64A8-1779-3C4D-B0F0-E0553DF68D75}" presName="thickLine" presStyleLbl="alignNode1" presStyleIdx="3" presStyleCnt="7"/>
      <dgm:spPr/>
    </dgm:pt>
    <dgm:pt modelId="{AB0F78BE-4549-2544-9F2C-603FA215F986}" type="pres">
      <dgm:prSet presAssocID="{38BE64A8-1779-3C4D-B0F0-E0553DF68D75}" presName="horz1" presStyleCnt="0"/>
      <dgm:spPr/>
    </dgm:pt>
    <dgm:pt modelId="{83471CF7-C63D-FA4C-9F88-BED1F5FEDEAB}" type="pres">
      <dgm:prSet presAssocID="{38BE64A8-1779-3C4D-B0F0-E0553DF68D75}" presName="tx1" presStyleLbl="revTx" presStyleIdx="3" presStyleCnt="7"/>
      <dgm:spPr/>
    </dgm:pt>
    <dgm:pt modelId="{E3F911DD-B9FB-D948-805B-71E8A8B65F22}" type="pres">
      <dgm:prSet presAssocID="{38BE64A8-1779-3C4D-B0F0-E0553DF68D75}" presName="vert1" presStyleCnt="0"/>
      <dgm:spPr/>
    </dgm:pt>
    <dgm:pt modelId="{88F4CA1D-90CB-B94F-AC4E-BB9DB966B53F}" type="pres">
      <dgm:prSet presAssocID="{E0BDE87F-176D-8548-A966-934C3B39F61C}" presName="thickLine" presStyleLbl="alignNode1" presStyleIdx="4" presStyleCnt="7"/>
      <dgm:spPr/>
    </dgm:pt>
    <dgm:pt modelId="{457050A5-5C41-8D4B-BB5B-C9FD5A007AF3}" type="pres">
      <dgm:prSet presAssocID="{E0BDE87F-176D-8548-A966-934C3B39F61C}" presName="horz1" presStyleCnt="0"/>
      <dgm:spPr/>
    </dgm:pt>
    <dgm:pt modelId="{5843CF04-E96A-0448-8C2E-CD22349ACE98}" type="pres">
      <dgm:prSet presAssocID="{E0BDE87F-176D-8548-A966-934C3B39F61C}" presName="tx1" presStyleLbl="revTx" presStyleIdx="4" presStyleCnt="7"/>
      <dgm:spPr/>
    </dgm:pt>
    <dgm:pt modelId="{0E7A5778-4891-424F-9260-2D298005E325}" type="pres">
      <dgm:prSet presAssocID="{E0BDE87F-176D-8548-A966-934C3B39F61C}" presName="vert1" presStyleCnt="0"/>
      <dgm:spPr/>
    </dgm:pt>
    <dgm:pt modelId="{4E7FEFC4-5F23-754C-AA65-132EDDFCB696}" type="pres">
      <dgm:prSet presAssocID="{A0E7F219-BA98-254D-B03C-EF79E54D6558}" presName="thickLine" presStyleLbl="alignNode1" presStyleIdx="5" presStyleCnt="7"/>
      <dgm:spPr/>
    </dgm:pt>
    <dgm:pt modelId="{CEB1565F-6C0B-6E46-A0A3-822858C43FBD}" type="pres">
      <dgm:prSet presAssocID="{A0E7F219-BA98-254D-B03C-EF79E54D6558}" presName="horz1" presStyleCnt="0"/>
      <dgm:spPr/>
    </dgm:pt>
    <dgm:pt modelId="{072E2946-9E86-744B-8412-EE91B7DFFF0C}" type="pres">
      <dgm:prSet presAssocID="{A0E7F219-BA98-254D-B03C-EF79E54D6558}" presName="tx1" presStyleLbl="revTx" presStyleIdx="5" presStyleCnt="7"/>
      <dgm:spPr/>
    </dgm:pt>
    <dgm:pt modelId="{484DB314-8253-BC48-8401-EC63B38AD622}" type="pres">
      <dgm:prSet presAssocID="{A0E7F219-BA98-254D-B03C-EF79E54D6558}" presName="vert1" presStyleCnt="0"/>
      <dgm:spPr/>
    </dgm:pt>
    <dgm:pt modelId="{EAC8B527-97AB-2A44-9816-D7C519C0D658}" type="pres">
      <dgm:prSet presAssocID="{52E3E1ED-06E1-864A-ABBD-F79121B0D575}" presName="thickLine" presStyleLbl="alignNode1" presStyleIdx="6" presStyleCnt="7"/>
      <dgm:spPr/>
    </dgm:pt>
    <dgm:pt modelId="{963F26B1-C1AF-454E-8C01-600C9FB58E8B}" type="pres">
      <dgm:prSet presAssocID="{52E3E1ED-06E1-864A-ABBD-F79121B0D575}" presName="horz1" presStyleCnt="0"/>
      <dgm:spPr/>
    </dgm:pt>
    <dgm:pt modelId="{64AE70AC-C505-434B-880B-564FBB5C254C}" type="pres">
      <dgm:prSet presAssocID="{52E3E1ED-06E1-864A-ABBD-F79121B0D575}" presName="tx1" presStyleLbl="revTx" presStyleIdx="6" presStyleCnt="7"/>
      <dgm:spPr/>
    </dgm:pt>
    <dgm:pt modelId="{4542FE18-7809-6644-A9FD-63178EF0B58E}" type="pres">
      <dgm:prSet presAssocID="{52E3E1ED-06E1-864A-ABBD-F79121B0D575}" presName="vert1" presStyleCnt="0"/>
      <dgm:spPr/>
    </dgm:pt>
  </dgm:ptLst>
  <dgm:cxnLst>
    <dgm:cxn modelId="{8E9AF610-EDAC-FD42-A640-2CD83838A851}" srcId="{33904F3F-F41D-4EDA-9439-B4ED172A35BD}" destId="{4947B4B0-AB87-6542-A106-93CDE094A773}" srcOrd="2" destOrd="0" parTransId="{CF411384-E442-984D-9C6E-94F4C9864598}" sibTransId="{EE76C81E-5991-4F44-98A9-0DBFCCEB737B}"/>
    <dgm:cxn modelId="{43216322-54C4-274B-9DE5-58F1362A9696}" type="presOf" srcId="{33904F3F-F41D-4EDA-9439-B4ED172A35BD}" destId="{02FC8E2E-42A3-5A43-81D4-A576F0DE4C4F}" srcOrd="0" destOrd="0" presId="urn:microsoft.com/office/officeart/2008/layout/LinedList"/>
    <dgm:cxn modelId="{CC35E12F-110C-B443-BEAB-380E9C6EEBD9}" srcId="{33904F3F-F41D-4EDA-9439-B4ED172A35BD}" destId="{52E3E1ED-06E1-864A-ABBD-F79121B0D575}" srcOrd="6" destOrd="0" parTransId="{427B536E-1661-0E47-A23C-2462E8A30952}" sibTransId="{ECC226C0-5DD5-5B41-9913-29B3898563CE}"/>
    <dgm:cxn modelId="{DA551234-F755-1D46-AD29-F1036C93CA78}" srcId="{33904F3F-F41D-4EDA-9439-B4ED172A35BD}" destId="{38BE64A8-1779-3C4D-B0F0-E0553DF68D75}" srcOrd="3" destOrd="0" parTransId="{372B673B-805F-FD40-87DB-49B5085C646C}" sibTransId="{14A84EE7-14A6-E34D-B769-39F7534D008D}"/>
    <dgm:cxn modelId="{220E1B36-2AC5-F241-AEAA-0F3CC9A489D7}" type="presOf" srcId="{27B09E3B-8187-415B-B36C-88B94BE75FFB}" destId="{58C1C556-B66A-3E48-8E72-8A5CC00A970A}" srcOrd="0" destOrd="0" presId="urn:microsoft.com/office/officeart/2008/layout/LinedList"/>
    <dgm:cxn modelId="{2B772A37-7E12-F74E-A092-AAE369A9E398}" type="presOf" srcId="{A0E7F219-BA98-254D-B03C-EF79E54D6558}" destId="{072E2946-9E86-744B-8412-EE91B7DFFF0C}" srcOrd="0" destOrd="0" presId="urn:microsoft.com/office/officeart/2008/layout/LinedList"/>
    <dgm:cxn modelId="{54028B4D-9C43-40FE-9872-33225C6A3038}" srcId="{33904F3F-F41D-4EDA-9439-B4ED172A35BD}" destId="{27B09E3B-8187-415B-B36C-88B94BE75FFB}" srcOrd="0" destOrd="0" parTransId="{1C9B0255-00BF-4C1D-BE7D-6838F76A59B9}" sibTransId="{13937601-DF61-47CD-A529-5359867BDDE1}"/>
    <dgm:cxn modelId="{005A885D-4EC3-014D-9337-71AF6078ED5E}" type="presOf" srcId="{4947B4B0-AB87-6542-A106-93CDE094A773}" destId="{FECB396A-C1D7-D74C-A09D-9BCE02B74E79}" srcOrd="0" destOrd="0" presId="urn:microsoft.com/office/officeart/2008/layout/LinedList"/>
    <dgm:cxn modelId="{B73FFA66-6DAA-8B45-A24E-30C2E0394FAE}" type="presOf" srcId="{7D19020B-6E4A-4648-9CFC-B94F5C595D4F}" destId="{AF9FFD1F-65F6-9445-8062-1EEE0D9F8270}" srcOrd="0" destOrd="0" presId="urn:microsoft.com/office/officeart/2008/layout/LinedList"/>
    <dgm:cxn modelId="{7B235278-56F3-8D41-9258-E449E52EE23E}" type="presOf" srcId="{38BE64A8-1779-3C4D-B0F0-E0553DF68D75}" destId="{83471CF7-C63D-FA4C-9F88-BED1F5FEDEAB}" srcOrd="0" destOrd="0" presId="urn:microsoft.com/office/officeart/2008/layout/LinedList"/>
    <dgm:cxn modelId="{E83DA180-A8A1-B648-86B9-59BBC6E8F4A3}" type="presOf" srcId="{E0BDE87F-176D-8548-A966-934C3B39F61C}" destId="{5843CF04-E96A-0448-8C2E-CD22349ACE98}" srcOrd="0" destOrd="0" presId="urn:microsoft.com/office/officeart/2008/layout/LinedList"/>
    <dgm:cxn modelId="{84E3AC8B-B48F-EB48-921E-58DC2126A8DA}" type="presOf" srcId="{52E3E1ED-06E1-864A-ABBD-F79121B0D575}" destId="{64AE70AC-C505-434B-880B-564FBB5C254C}" srcOrd="0" destOrd="0" presId="urn:microsoft.com/office/officeart/2008/layout/LinedList"/>
    <dgm:cxn modelId="{9AA37ED3-DFD6-6C40-8B0A-3397FD3B0B53}" srcId="{33904F3F-F41D-4EDA-9439-B4ED172A35BD}" destId="{A0E7F219-BA98-254D-B03C-EF79E54D6558}" srcOrd="5" destOrd="0" parTransId="{8C574094-3E91-8247-8175-50062D18CDF7}" sibTransId="{6C152F40-8183-1C4D-A49C-F39602011EE5}"/>
    <dgm:cxn modelId="{644B95F1-0675-2A46-B268-888F38160E53}" srcId="{33904F3F-F41D-4EDA-9439-B4ED172A35BD}" destId="{E0BDE87F-176D-8548-A966-934C3B39F61C}" srcOrd="4" destOrd="0" parTransId="{C1ECC36B-E454-2747-B576-4709F86C5A87}" sibTransId="{E47A4E7E-8B84-0643-97CC-7CC499AB60C0}"/>
    <dgm:cxn modelId="{47F4DEF9-BB7B-264D-8082-D38C24655B19}" srcId="{33904F3F-F41D-4EDA-9439-B4ED172A35BD}" destId="{7D19020B-6E4A-4648-9CFC-B94F5C595D4F}" srcOrd="1" destOrd="0" parTransId="{B91559E0-1FE3-7545-AF82-D49CE5340CF6}" sibTransId="{F3A6EAAB-113D-1B4B-AD6B-EFDD65A7D7CD}"/>
    <dgm:cxn modelId="{CC752402-3640-634A-8FD0-19FC65214386}" type="presParOf" srcId="{02FC8E2E-42A3-5A43-81D4-A576F0DE4C4F}" destId="{AB4BA43F-5AE1-9D48-AA63-D193C372EB99}" srcOrd="0" destOrd="0" presId="urn:microsoft.com/office/officeart/2008/layout/LinedList"/>
    <dgm:cxn modelId="{729411AF-87E7-A442-A9A4-D927F7C4FBB2}" type="presParOf" srcId="{02FC8E2E-42A3-5A43-81D4-A576F0DE4C4F}" destId="{DACB2381-5F4A-4343-B203-245B378A94F5}" srcOrd="1" destOrd="0" presId="urn:microsoft.com/office/officeart/2008/layout/LinedList"/>
    <dgm:cxn modelId="{892B6B8B-31FA-0C4D-AA97-852DE9B4DA5F}" type="presParOf" srcId="{DACB2381-5F4A-4343-B203-245B378A94F5}" destId="{58C1C556-B66A-3E48-8E72-8A5CC00A970A}" srcOrd="0" destOrd="0" presId="urn:microsoft.com/office/officeart/2008/layout/LinedList"/>
    <dgm:cxn modelId="{1069EF48-FC00-D04B-B71E-FA924967E596}" type="presParOf" srcId="{DACB2381-5F4A-4343-B203-245B378A94F5}" destId="{56F7EFF3-BA26-264C-AF28-CB180B153A5A}" srcOrd="1" destOrd="0" presId="urn:microsoft.com/office/officeart/2008/layout/LinedList"/>
    <dgm:cxn modelId="{FFE0A665-D851-314C-961B-168A4CCAB43A}" type="presParOf" srcId="{02FC8E2E-42A3-5A43-81D4-A576F0DE4C4F}" destId="{FF74DA48-399D-D743-9ECC-9A18BB42BD60}" srcOrd="2" destOrd="0" presId="urn:microsoft.com/office/officeart/2008/layout/LinedList"/>
    <dgm:cxn modelId="{1FCD4AD1-F500-B148-BD73-FADB8A796AC6}" type="presParOf" srcId="{02FC8E2E-42A3-5A43-81D4-A576F0DE4C4F}" destId="{6AB334BA-E3AD-C04A-AC7F-EB977303EA70}" srcOrd="3" destOrd="0" presId="urn:microsoft.com/office/officeart/2008/layout/LinedList"/>
    <dgm:cxn modelId="{19EC5BC5-4821-1F43-B436-55262DD8425B}" type="presParOf" srcId="{6AB334BA-E3AD-C04A-AC7F-EB977303EA70}" destId="{AF9FFD1F-65F6-9445-8062-1EEE0D9F8270}" srcOrd="0" destOrd="0" presId="urn:microsoft.com/office/officeart/2008/layout/LinedList"/>
    <dgm:cxn modelId="{7FAA8C4B-90C8-D54F-B24D-DD4D043D2E35}" type="presParOf" srcId="{6AB334BA-E3AD-C04A-AC7F-EB977303EA70}" destId="{FEDDB140-5B38-D240-9848-8DF1719BE670}" srcOrd="1" destOrd="0" presId="urn:microsoft.com/office/officeart/2008/layout/LinedList"/>
    <dgm:cxn modelId="{79FC2D37-5621-A74A-9418-F00388270E42}" type="presParOf" srcId="{02FC8E2E-42A3-5A43-81D4-A576F0DE4C4F}" destId="{A38CBC80-41ED-4C48-9630-27BDBFE9D985}" srcOrd="4" destOrd="0" presId="urn:microsoft.com/office/officeart/2008/layout/LinedList"/>
    <dgm:cxn modelId="{1602FB1C-0A27-9443-B9A3-2DAFF314C669}" type="presParOf" srcId="{02FC8E2E-42A3-5A43-81D4-A576F0DE4C4F}" destId="{40B2B8D8-56BA-544F-991F-ED45DF778288}" srcOrd="5" destOrd="0" presId="urn:microsoft.com/office/officeart/2008/layout/LinedList"/>
    <dgm:cxn modelId="{A36E1A0E-B616-0A4E-9657-80C7ED0A3A69}" type="presParOf" srcId="{40B2B8D8-56BA-544F-991F-ED45DF778288}" destId="{FECB396A-C1D7-D74C-A09D-9BCE02B74E79}" srcOrd="0" destOrd="0" presId="urn:microsoft.com/office/officeart/2008/layout/LinedList"/>
    <dgm:cxn modelId="{90C838D8-CA5C-9948-B5A5-35FF2A8D7DDB}" type="presParOf" srcId="{40B2B8D8-56BA-544F-991F-ED45DF778288}" destId="{57F2AC3E-EC48-4840-9978-3AA695095B17}" srcOrd="1" destOrd="0" presId="urn:microsoft.com/office/officeart/2008/layout/LinedList"/>
    <dgm:cxn modelId="{2243279F-019E-4C4D-B051-A7D796858177}" type="presParOf" srcId="{02FC8E2E-42A3-5A43-81D4-A576F0DE4C4F}" destId="{CB0139CA-7B39-4743-9234-59C30066EC2C}" srcOrd="6" destOrd="0" presId="urn:microsoft.com/office/officeart/2008/layout/LinedList"/>
    <dgm:cxn modelId="{1BA1231C-E5D3-784B-B6DA-D7B930E4AB4B}" type="presParOf" srcId="{02FC8E2E-42A3-5A43-81D4-A576F0DE4C4F}" destId="{AB0F78BE-4549-2544-9F2C-603FA215F986}" srcOrd="7" destOrd="0" presId="urn:microsoft.com/office/officeart/2008/layout/LinedList"/>
    <dgm:cxn modelId="{69F04251-900A-9948-90C6-A4CCC75DC1A2}" type="presParOf" srcId="{AB0F78BE-4549-2544-9F2C-603FA215F986}" destId="{83471CF7-C63D-FA4C-9F88-BED1F5FEDEAB}" srcOrd="0" destOrd="0" presId="urn:microsoft.com/office/officeart/2008/layout/LinedList"/>
    <dgm:cxn modelId="{FD9E0FE7-CCE6-FC41-A857-8819F5F911BA}" type="presParOf" srcId="{AB0F78BE-4549-2544-9F2C-603FA215F986}" destId="{E3F911DD-B9FB-D948-805B-71E8A8B65F22}" srcOrd="1" destOrd="0" presId="urn:microsoft.com/office/officeart/2008/layout/LinedList"/>
    <dgm:cxn modelId="{A1722C8C-8A4E-2D44-B89E-1EA82218245F}" type="presParOf" srcId="{02FC8E2E-42A3-5A43-81D4-A576F0DE4C4F}" destId="{88F4CA1D-90CB-B94F-AC4E-BB9DB966B53F}" srcOrd="8" destOrd="0" presId="urn:microsoft.com/office/officeart/2008/layout/LinedList"/>
    <dgm:cxn modelId="{9A81E6A1-3457-CD4E-8846-8387FE7ADD79}" type="presParOf" srcId="{02FC8E2E-42A3-5A43-81D4-A576F0DE4C4F}" destId="{457050A5-5C41-8D4B-BB5B-C9FD5A007AF3}" srcOrd="9" destOrd="0" presId="urn:microsoft.com/office/officeart/2008/layout/LinedList"/>
    <dgm:cxn modelId="{7D9928C8-B4F2-F641-AAD9-FD3958E05436}" type="presParOf" srcId="{457050A5-5C41-8D4B-BB5B-C9FD5A007AF3}" destId="{5843CF04-E96A-0448-8C2E-CD22349ACE98}" srcOrd="0" destOrd="0" presId="urn:microsoft.com/office/officeart/2008/layout/LinedList"/>
    <dgm:cxn modelId="{F64EC434-A5A9-B541-BC01-70375E47C1E9}" type="presParOf" srcId="{457050A5-5C41-8D4B-BB5B-C9FD5A007AF3}" destId="{0E7A5778-4891-424F-9260-2D298005E325}" srcOrd="1" destOrd="0" presId="urn:microsoft.com/office/officeart/2008/layout/LinedList"/>
    <dgm:cxn modelId="{C24AC4E1-4691-9D4F-B741-19C4B2E2443A}" type="presParOf" srcId="{02FC8E2E-42A3-5A43-81D4-A576F0DE4C4F}" destId="{4E7FEFC4-5F23-754C-AA65-132EDDFCB696}" srcOrd="10" destOrd="0" presId="urn:microsoft.com/office/officeart/2008/layout/LinedList"/>
    <dgm:cxn modelId="{B172D106-E3D3-824C-9ECD-A909B75F34C0}" type="presParOf" srcId="{02FC8E2E-42A3-5A43-81D4-A576F0DE4C4F}" destId="{CEB1565F-6C0B-6E46-A0A3-822858C43FBD}" srcOrd="11" destOrd="0" presId="urn:microsoft.com/office/officeart/2008/layout/LinedList"/>
    <dgm:cxn modelId="{54EEC491-BC1E-C94D-984C-47A0BCB9D404}" type="presParOf" srcId="{CEB1565F-6C0B-6E46-A0A3-822858C43FBD}" destId="{072E2946-9E86-744B-8412-EE91B7DFFF0C}" srcOrd="0" destOrd="0" presId="urn:microsoft.com/office/officeart/2008/layout/LinedList"/>
    <dgm:cxn modelId="{13B2A442-A594-9C45-9342-3F626812D6FB}" type="presParOf" srcId="{CEB1565F-6C0B-6E46-A0A3-822858C43FBD}" destId="{484DB314-8253-BC48-8401-EC63B38AD622}" srcOrd="1" destOrd="0" presId="urn:microsoft.com/office/officeart/2008/layout/LinedList"/>
    <dgm:cxn modelId="{72CEF149-5E12-3F43-8C7B-4FC3A8EB0DA3}" type="presParOf" srcId="{02FC8E2E-42A3-5A43-81D4-A576F0DE4C4F}" destId="{EAC8B527-97AB-2A44-9816-D7C519C0D658}" srcOrd="12" destOrd="0" presId="urn:microsoft.com/office/officeart/2008/layout/LinedList"/>
    <dgm:cxn modelId="{A69A7C9B-1520-C045-AA7C-939331645313}" type="presParOf" srcId="{02FC8E2E-42A3-5A43-81D4-A576F0DE4C4F}" destId="{963F26B1-C1AF-454E-8C01-600C9FB58E8B}" srcOrd="13" destOrd="0" presId="urn:microsoft.com/office/officeart/2008/layout/LinedList"/>
    <dgm:cxn modelId="{27441594-CF9E-FD41-BBD5-B46177E422F0}" type="presParOf" srcId="{963F26B1-C1AF-454E-8C01-600C9FB58E8B}" destId="{64AE70AC-C505-434B-880B-564FBB5C254C}" srcOrd="0" destOrd="0" presId="urn:microsoft.com/office/officeart/2008/layout/LinedList"/>
    <dgm:cxn modelId="{4474C408-705A-2F43-A5DF-AC582BEA4C33}" type="presParOf" srcId="{963F26B1-C1AF-454E-8C01-600C9FB58E8B}" destId="{4542FE18-7809-6644-A9FD-63178EF0B58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470C7-217C-E848-BC89-DB61E5A6336A}">
      <dsp:nvSpPr>
        <dsp:cNvPr id="0" name=""/>
        <dsp:cNvSpPr/>
      </dsp:nvSpPr>
      <dsp:spPr>
        <a:xfrm>
          <a:off x="0" y="0"/>
          <a:ext cx="10905066" cy="439398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Lato" panose="020F0502020204030203" pitchFamily="34" charset="0"/>
              <a:ea typeface="Lato" panose="020F0502020204030203" pitchFamily="34" charset="0"/>
              <a:cs typeface="Lato" panose="020F0502020204030203" pitchFamily="34" charset="0"/>
            </a:rPr>
            <a:t>GDPR/Data Protection Act 2018</a:t>
          </a:r>
        </a:p>
      </dsp:txBody>
      <dsp:txXfrm>
        <a:off x="0" y="0"/>
        <a:ext cx="10905066" cy="2372750"/>
      </dsp:txXfrm>
    </dsp:sp>
    <dsp:sp modelId="{6AA3CAC4-6E5B-9C40-B21B-767D66A85994}">
      <dsp:nvSpPr>
        <dsp:cNvPr id="0" name=""/>
        <dsp:cNvSpPr/>
      </dsp:nvSpPr>
      <dsp:spPr>
        <a:xfrm>
          <a:off x="1331"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Lato" panose="020F0502020204030203" pitchFamily="34" charset="0"/>
              <a:ea typeface="Lato" panose="020F0502020204030203" pitchFamily="34" charset="0"/>
              <a:cs typeface="Lato" panose="020F0502020204030203" pitchFamily="34" charset="0"/>
            </a:rPr>
            <a:t>Covers personal data</a:t>
          </a:r>
        </a:p>
      </dsp:txBody>
      <dsp:txXfrm>
        <a:off x="1331" y="2284870"/>
        <a:ext cx="1557486" cy="2021231"/>
      </dsp:txXfrm>
    </dsp:sp>
    <dsp:sp modelId="{773EDE87-79A9-C940-BA08-F83348B6B949}">
      <dsp:nvSpPr>
        <dsp:cNvPr id="0" name=""/>
        <dsp:cNvSpPr/>
      </dsp:nvSpPr>
      <dsp:spPr>
        <a:xfrm>
          <a:off x="1558817"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GB" sz="1600" kern="1200" dirty="0"/>
            <a:t>Living identifiable individuals</a:t>
          </a:r>
        </a:p>
      </dsp:txBody>
      <dsp:txXfrm>
        <a:off x="1558817" y="2284870"/>
        <a:ext cx="1557486" cy="2021231"/>
      </dsp:txXfrm>
    </dsp:sp>
    <dsp:sp modelId="{566976FB-D17C-8B43-B488-A7F1AD9C7F0D}">
      <dsp:nvSpPr>
        <dsp:cNvPr id="0" name=""/>
        <dsp:cNvSpPr/>
      </dsp:nvSpPr>
      <dsp:spPr>
        <a:xfrm>
          <a:off x="3116303"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More</a:t>
          </a:r>
          <a:r>
            <a:rPr lang="en-US" sz="1600" kern="1200" baseline="0">
              <a:latin typeface="Lato" panose="020F0502020204030203" pitchFamily="34" charset="0"/>
              <a:ea typeface="Lato" panose="020F0502020204030203" pitchFamily="34" charset="0"/>
              <a:cs typeface="Lato" panose="020F0502020204030203" pitchFamily="34" charset="0"/>
            </a:rPr>
            <a:t> responsibilities for those processing personal data</a:t>
          </a:r>
          <a:endParaRPr lang="en-US" sz="1600" kern="1200" dirty="0">
            <a:latin typeface="Lato" panose="020F0502020204030203" pitchFamily="34" charset="0"/>
            <a:ea typeface="Lato" panose="020F0502020204030203" pitchFamily="34" charset="0"/>
            <a:cs typeface="Lato" panose="020F0502020204030203" pitchFamily="34" charset="0"/>
          </a:endParaRPr>
        </a:p>
      </dsp:txBody>
      <dsp:txXfrm>
        <a:off x="3116303" y="2284870"/>
        <a:ext cx="1557486" cy="2021231"/>
      </dsp:txXfrm>
    </dsp:sp>
    <dsp:sp modelId="{5BC70515-E798-D048-88BC-D8C1B8A721E7}">
      <dsp:nvSpPr>
        <dsp:cNvPr id="0" name=""/>
        <dsp:cNvSpPr/>
      </dsp:nvSpPr>
      <dsp:spPr>
        <a:xfrm>
          <a:off x="4673789"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Lato" panose="020F0502020204030203" pitchFamily="34" charset="0"/>
              <a:ea typeface="Lato" panose="020F0502020204030203" pitchFamily="34" charset="0"/>
              <a:cs typeface="Lato" panose="020F0502020204030203" pitchFamily="34" charset="0"/>
            </a:rPr>
            <a:t>Increased rights for data subjects</a:t>
          </a:r>
        </a:p>
      </dsp:txBody>
      <dsp:txXfrm>
        <a:off x="4673789" y="2284870"/>
        <a:ext cx="1557486" cy="2021231"/>
      </dsp:txXfrm>
    </dsp:sp>
    <dsp:sp modelId="{6D7DF609-B7F5-014F-A79A-26D5252571B9}">
      <dsp:nvSpPr>
        <dsp:cNvPr id="0" name=""/>
        <dsp:cNvSpPr/>
      </dsp:nvSpPr>
      <dsp:spPr>
        <a:xfrm>
          <a:off x="6231276"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Lato" panose="020F0502020204030203" pitchFamily="34" charset="0"/>
              <a:ea typeface="Lato" panose="020F0502020204030203" pitchFamily="34" charset="0"/>
              <a:cs typeface="Lato" panose="020F0502020204030203" pitchFamily="34" charset="0"/>
            </a:rPr>
            <a:t>6 lawful grounds for processing: including consent</a:t>
          </a:r>
        </a:p>
      </dsp:txBody>
      <dsp:txXfrm>
        <a:off x="6231276" y="2284870"/>
        <a:ext cx="1557486" cy="2021231"/>
      </dsp:txXfrm>
    </dsp:sp>
    <dsp:sp modelId="{C451EB37-783D-E149-BA7B-9A05095B9D6D}">
      <dsp:nvSpPr>
        <dsp:cNvPr id="0" name=""/>
        <dsp:cNvSpPr/>
      </dsp:nvSpPr>
      <dsp:spPr>
        <a:xfrm>
          <a:off x="7788762"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Lato" panose="020F0502020204030203" pitchFamily="34" charset="0"/>
              <a:ea typeface="Lato" panose="020F0502020204030203" pitchFamily="34" charset="0"/>
              <a:cs typeface="Lato" panose="020F0502020204030203" pitchFamily="34" charset="0"/>
            </a:rPr>
            <a:t>Informed consent</a:t>
          </a:r>
        </a:p>
      </dsp:txBody>
      <dsp:txXfrm>
        <a:off x="7788762" y="2284870"/>
        <a:ext cx="1557486" cy="2021231"/>
      </dsp:txXfrm>
    </dsp:sp>
    <dsp:sp modelId="{5980DF88-7902-1D44-B1A9-F6F93DD04929}">
      <dsp:nvSpPr>
        <dsp:cNvPr id="0" name=""/>
        <dsp:cNvSpPr/>
      </dsp:nvSpPr>
      <dsp:spPr>
        <a:xfrm>
          <a:off x="9346248" y="2284870"/>
          <a:ext cx="1557486" cy="202123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i="0" kern="1200" dirty="0">
              <a:latin typeface="Lato" panose="020F0502020204030203" pitchFamily="34" charset="0"/>
              <a:ea typeface="Lato" panose="020F0502020204030203" pitchFamily="34" charset="0"/>
              <a:cs typeface="Lato" panose="020F0502020204030203" pitchFamily="34" charset="0"/>
            </a:rPr>
            <a:t>Increased responsibilities for “special category data”</a:t>
          </a:r>
        </a:p>
      </dsp:txBody>
      <dsp:txXfrm>
        <a:off x="9346248" y="2284870"/>
        <a:ext cx="1557486" cy="2021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BA43F-5AE1-9D48-AA63-D193C372EB99}">
      <dsp:nvSpPr>
        <dsp:cNvPr id="0" name=""/>
        <dsp:cNvSpPr/>
      </dsp:nvSpPr>
      <dsp:spPr>
        <a:xfrm>
          <a:off x="0" y="642"/>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1C556-B66A-3E48-8E72-8A5CC00A970A}">
      <dsp:nvSpPr>
        <dsp:cNvPr id="0" name=""/>
        <dsp:cNvSpPr/>
      </dsp:nvSpPr>
      <dsp:spPr>
        <a:xfrm>
          <a:off x="0" y="642"/>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Info about Creative Commons licences, data protection and copyright </a:t>
          </a:r>
          <a:endParaRPr lang="en-US" sz="1800" kern="1200" dirty="0">
            <a:latin typeface="Lato" panose="020F0502020204030203" pitchFamily="34" charset="0"/>
            <a:ea typeface="Lato" panose="020F0502020204030203" pitchFamily="34" charset="0"/>
            <a:cs typeface="Lato" panose="020F0502020204030203" pitchFamily="34" charset="0"/>
          </a:endParaRPr>
        </a:p>
      </dsp:txBody>
      <dsp:txXfrm>
        <a:off x="0" y="642"/>
        <a:ext cx="6115833" cy="752033"/>
      </dsp:txXfrm>
    </dsp:sp>
    <dsp:sp modelId="{FF74DA48-399D-D743-9ECC-9A18BB42BD60}">
      <dsp:nvSpPr>
        <dsp:cNvPr id="0" name=""/>
        <dsp:cNvSpPr/>
      </dsp:nvSpPr>
      <dsp:spPr>
        <a:xfrm>
          <a:off x="0" y="752675"/>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FFD1F-65F6-9445-8062-1EEE0D9F8270}">
      <dsp:nvSpPr>
        <dsp:cNvPr id="0" name=""/>
        <dsp:cNvSpPr/>
      </dsp:nvSpPr>
      <dsp:spPr>
        <a:xfrm>
          <a:off x="0" y="752675"/>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Lato" panose="020F0502020204030203" pitchFamily="34" charset="0"/>
              <a:ea typeface="Lato" panose="020F0502020204030203" pitchFamily="34" charset="0"/>
              <a:cs typeface="Lato" panose="020F0502020204030203" pitchFamily="34" charset="0"/>
            </a:rPr>
            <a:t>Case studies and examples</a:t>
          </a:r>
        </a:p>
      </dsp:txBody>
      <dsp:txXfrm>
        <a:off x="0" y="752675"/>
        <a:ext cx="6115833" cy="752033"/>
      </dsp:txXfrm>
    </dsp:sp>
    <dsp:sp modelId="{A38CBC80-41ED-4C48-9630-27BDBFE9D985}">
      <dsp:nvSpPr>
        <dsp:cNvPr id="0" name=""/>
        <dsp:cNvSpPr/>
      </dsp:nvSpPr>
      <dsp:spPr>
        <a:xfrm>
          <a:off x="0" y="1504708"/>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B396A-C1D7-D74C-A09D-9BCE02B74E79}">
      <dsp:nvSpPr>
        <dsp:cNvPr id="0" name=""/>
        <dsp:cNvSpPr/>
      </dsp:nvSpPr>
      <dsp:spPr>
        <a:xfrm>
          <a:off x="0" y="1504708"/>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Factsheets, FAQs &amp; check lists</a:t>
          </a:r>
          <a:endParaRPr lang="en-US" sz="1800" kern="1200" dirty="0">
            <a:latin typeface="Lato" panose="020F0502020204030203" pitchFamily="34" charset="0"/>
            <a:ea typeface="Lato" panose="020F0502020204030203" pitchFamily="34" charset="0"/>
            <a:cs typeface="Lato" panose="020F0502020204030203" pitchFamily="34" charset="0"/>
          </a:endParaRPr>
        </a:p>
      </dsp:txBody>
      <dsp:txXfrm>
        <a:off x="0" y="1504708"/>
        <a:ext cx="6115833" cy="752033"/>
      </dsp:txXfrm>
    </dsp:sp>
    <dsp:sp modelId="{CB0139CA-7B39-4743-9234-59C30066EC2C}">
      <dsp:nvSpPr>
        <dsp:cNvPr id="0" name=""/>
        <dsp:cNvSpPr/>
      </dsp:nvSpPr>
      <dsp:spPr>
        <a:xfrm>
          <a:off x="0" y="2256741"/>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71CF7-C63D-FA4C-9F88-BED1F5FEDEAB}">
      <dsp:nvSpPr>
        <dsp:cNvPr id="0" name=""/>
        <dsp:cNvSpPr/>
      </dsp:nvSpPr>
      <dsp:spPr>
        <a:xfrm>
          <a:off x="0" y="2256741"/>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Template consent forms,  permissions forms &amp; take down notices</a:t>
          </a:r>
          <a:endParaRPr lang="en-US" sz="1800" kern="1200" dirty="0">
            <a:latin typeface="Lato" panose="020F0502020204030203" pitchFamily="34" charset="0"/>
            <a:ea typeface="Lato" panose="020F0502020204030203" pitchFamily="34" charset="0"/>
            <a:cs typeface="Lato" panose="020F0502020204030203" pitchFamily="34" charset="0"/>
          </a:endParaRPr>
        </a:p>
      </dsp:txBody>
      <dsp:txXfrm>
        <a:off x="0" y="2256741"/>
        <a:ext cx="6115833" cy="752033"/>
      </dsp:txXfrm>
    </dsp:sp>
    <dsp:sp modelId="{88F4CA1D-90CB-B94F-AC4E-BB9DB966B53F}">
      <dsp:nvSpPr>
        <dsp:cNvPr id="0" name=""/>
        <dsp:cNvSpPr/>
      </dsp:nvSpPr>
      <dsp:spPr>
        <a:xfrm>
          <a:off x="0" y="3008775"/>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3CF04-E96A-0448-8C2E-CD22349ACE98}">
      <dsp:nvSpPr>
        <dsp:cNvPr id="0" name=""/>
        <dsp:cNvSpPr/>
      </dsp:nvSpPr>
      <dsp:spPr>
        <a:xfrm>
          <a:off x="0" y="3008775"/>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Further information about the exemption offered by the National Lottery Heritage Fund for special category data</a:t>
          </a:r>
          <a:endParaRPr lang="en-US" sz="1800" kern="1200" dirty="0">
            <a:latin typeface="Lato" panose="020F0502020204030203" pitchFamily="34" charset="0"/>
            <a:ea typeface="Lato" panose="020F0502020204030203" pitchFamily="34" charset="0"/>
            <a:cs typeface="Lato" panose="020F0502020204030203" pitchFamily="34" charset="0"/>
          </a:endParaRPr>
        </a:p>
      </dsp:txBody>
      <dsp:txXfrm>
        <a:off x="0" y="3008775"/>
        <a:ext cx="6115833" cy="752033"/>
      </dsp:txXfrm>
    </dsp:sp>
    <dsp:sp modelId="{4E7FEFC4-5F23-754C-AA65-132EDDFCB696}">
      <dsp:nvSpPr>
        <dsp:cNvPr id="0" name=""/>
        <dsp:cNvSpPr/>
      </dsp:nvSpPr>
      <dsp:spPr>
        <a:xfrm>
          <a:off x="0" y="3760808"/>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E2946-9E86-744B-8412-EE91B7DFFF0C}">
      <dsp:nvSpPr>
        <dsp:cNvPr id="0" name=""/>
        <dsp:cNvSpPr/>
      </dsp:nvSpPr>
      <dsp:spPr>
        <a:xfrm>
          <a:off x="0" y="3760808"/>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t>Statement for re-users of personal data </a:t>
          </a:r>
        </a:p>
      </dsp:txBody>
      <dsp:txXfrm>
        <a:off x="0" y="3760808"/>
        <a:ext cx="6115833" cy="752033"/>
      </dsp:txXfrm>
    </dsp:sp>
    <dsp:sp modelId="{EAC8B527-97AB-2A44-9816-D7C519C0D658}">
      <dsp:nvSpPr>
        <dsp:cNvPr id="0" name=""/>
        <dsp:cNvSpPr/>
      </dsp:nvSpPr>
      <dsp:spPr>
        <a:xfrm>
          <a:off x="0" y="4512841"/>
          <a:ext cx="611583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E70AC-C505-434B-880B-564FBB5C254C}">
      <dsp:nvSpPr>
        <dsp:cNvPr id="0" name=""/>
        <dsp:cNvSpPr/>
      </dsp:nvSpPr>
      <dsp:spPr>
        <a:xfrm>
          <a:off x="0" y="4512841"/>
          <a:ext cx="6115833" cy="752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Links and sources of advice and support.</a:t>
          </a:r>
        </a:p>
        <a:p>
          <a:pPr marL="0" lvl="0" indent="0" algn="l" defTabSz="800100">
            <a:lnSpc>
              <a:spcPct val="90000"/>
            </a:lnSpc>
            <a:spcBef>
              <a:spcPct val="0"/>
            </a:spcBef>
            <a:spcAft>
              <a:spcPct val="35000"/>
            </a:spcAft>
            <a:buNone/>
          </a:pPr>
          <a:r>
            <a:rPr lang="en-GB" sz="1800" b="0" i="0" kern="1200" dirty="0">
              <a:latin typeface="Lato" panose="020F0502020204030203" pitchFamily="34" charset="0"/>
              <a:ea typeface="Lato" panose="020F0502020204030203" pitchFamily="34" charset="0"/>
              <a:cs typeface="Lato" panose="020F0502020204030203" pitchFamily="34" charset="0"/>
            </a:rPr>
            <a:t> </a:t>
          </a:r>
          <a:endParaRPr lang="en-US" sz="1800" kern="1200" dirty="0">
            <a:latin typeface="Lato" panose="020F0502020204030203" pitchFamily="34" charset="0"/>
            <a:ea typeface="Lato" panose="020F0502020204030203" pitchFamily="34" charset="0"/>
            <a:cs typeface="Lato" panose="020F0502020204030203" pitchFamily="34" charset="0"/>
          </a:endParaRPr>
        </a:p>
      </dsp:txBody>
      <dsp:txXfrm>
        <a:off x="0" y="4512841"/>
        <a:ext cx="6115833" cy="7520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D75DEA-0118-4E32-8C26-B69B7FEF5F4D}" type="datetimeFigureOut">
              <a:rPr lang="en-GB" smtClean="0"/>
              <a:t>07/03/2023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D210EF-1818-486D-8BC2-22F450E6C2AF}" type="slidenum">
              <a:rPr lang="en-GB" smtClean="0"/>
              <a:t>‹#›</a:t>
            </a:fld>
            <a:endParaRPr lang="en-GB"/>
          </a:p>
        </p:txBody>
      </p:sp>
    </p:spTree>
    <p:extLst>
      <p:ext uri="{BB962C8B-B14F-4D97-AF65-F5344CB8AC3E}">
        <p14:creationId xmlns:p14="http://schemas.microsoft.com/office/powerpoint/2010/main" val="365052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4BC95-2C2C-B544-93CB-BCC3E6EF6A0F}" type="datetimeFigureOut">
              <a:rPr lang="en-US" smtClean="0"/>
              <a:pPr/>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47ABC-2D33-684A-A1AE-4E71B97E01E3}" type="slidenum">
              <a:rPr lang="en-US" smtClean="0"/>
              <a:pPr/>
              <a:t>‹#›</a:t>
            </a:fld>
            <a:endParaRPr lang="en-US"/>
          </a:p>
        </p:txBody>
      </p:sp>
    </p:spTree>
    <p:extLst>
      <p:ext uri="{BB962C8B-B14F-4D97-AF65-F5344CB8AC3E}">
        <p14:creationId xmlns:p14="http://schemas.microsoft.com/office/powerpoint/2010/main" val="215349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ritagefund.org.uk/blogs/what-kick-dus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0" y="95250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Josie Fraser, Head of Digital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Coronavirus (Covid-19) Pandemic has made the need for organizations to understand and make use of digital more pressing than ever before. The National Heritage Lottery Fund recognizes what a critical role digital confidence and skills can play at the best of times in supporting communications, connection and creativity. An investment in digital skills is an investment for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The National Lottery Heritage Fund is committed to making heritage more inclusive and accessible to a wider range of people and this includes the younger generations. </a:t>
            </a:r>
            <a:r>
              <a:rPr lang="en-GB" sz="1200" kern="1200">
                <a:solidFill>
                  <a:schemeClr val="tx1"/>
                </a:solidFill>
                <a:effectLst/>
                <a:latin typeface="+mn-lt"/>
                <a:ea typeface="+mn-ea"/>
                <a:cs typeface="+mn-cs"/>
              </a:rPr>
              <a:t>Children and young people have in important role to play in caring for, creating, and protecting heritage now and in the future. Heritage can provide children and young people with exciting and innovative ways to unleash their imaginations and creativity – and through heritage children and young people can take a journey through generations and critically unpack the world around them. We are prod to invest in heritage projects that support children and young people</a:t>
            </a:r>
            <a:r>
              <a:rPr lang="en-GB" sz="1200" kern="1200">
                <a:solidFill>
                  <a:schemeClr val="tx1"/>
                </a:solidFill>
                <a:effectLst/>
                <a:latin typeface="+mn-lt"/>
                <a:ea typeface="+mn-ea"/>
                <a:cs typeface="+mn-cs"/>
                <a:hlinkClick r:id="rId3"/>
              </a:rPr>
              <a:t>’s engagement with Heritage, including our </a:t>
            </a:r>
            <a:r>
              <a:rPr lang="en-GB" sz="1200" b="0" i="0" u="sng" kern="1200">
                <a:solidFill>
                  <a:schemeClr val="tx1"/>
                </a:solidFill>
                <a:effectLst/>
                <a:latin typeface="+mn-lt"/>
                <a:ea typeface="+mn-ea"/>
                <a:cs typeface="+mn-cs"/>
                <a:hlinkClick r:id="rId3"/>
              </a:rPr>
              <a:t>£10m Kick the Dust programme</a:t>
            </a:r>
            <a:r>
              <a:rPr lang="en-GB" sz="1200" b="0" i="0" u="none" strike="noStrike" kern="1200">
                <a:solidFill>
                  <a:schemeClr val="tx1"/>
                </a:solidFill>
                <a:effectLst/>
                <a:latin typeface="+mn-lt"/>
                <a:ea typeface="+mn-ea"/>
                <a:cs typeface="+mn-cs"/>
              </a:rPr>
              <a:t>. Our Policy lead on Children and Young People is Sarah Lanchin.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endParaRPr lang="en-GB"/>
          </a:p>
        </p:txBody>
      </p:sp>
    </p:spTree>
    <p:extLst>
      <p:ext uri="{BB962C8B-B14F-4D97-AF65-F5344CB8AC3E}">
        <p14:creationId xmlns:p14="http://schemas.microsoft.com/office/powerpoint/2010/main" val="186479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06070" algn="just">
              <a:lnSpc>
                <a:spcPct val="150000"/>
              </a:lnSpc>
            </a:pPr>
            <a:r>
              <a:rPr lang="en-GB" sz="1800" dirty="0">
                <a:effectLst/>
                <a:latin typeface="Arial" panose="020B0604020202020204" pitchFamily="34" charset="0"/>
                <a:ea typeface="Arial" panose="020B0604020202020204" pitchFamily="34" charset="0"/>
              </a:rPr>
              <a:t>COVID-19 has an enormous and perhaps irreparable impact on the retail sector worldwide, with social distancing requirements, lockdowns and dwindling sales pushing many to bankruptcy and expediting the shift away from physical stores to digital shopping. It has been estimated that the pandemic has expedited the move towards digitalisation by at least five years. It is expected that department stores for example experienced a decline of over 60% for 2020, while in tandem e-commerce saw growth of at least 20%. The marked decrease in sales from physical stores has pushed large department stores such as Century 21 into administration, while small businesses unable to survive in the online environment are unlikely to survive the pandemic. </a:t>
            </a:r>
          </a:p>
          <a:p>
            <a:pPr marR="306070" algn="just">
              <a:lnSpc>
                <a:spcPct val="150000"/>
              </a:lnSpc>
            </a:pPr>
            <a:endParaRPr lang="en-GB" sz="1800" dirty="0">
              <a:effectLst/>
              <a:latin typeface="Arial" panose="020B0604020202020204" pitchFamily="34" charset="0"/>
              <a:ea typeface="Arial" panose="020B0604020202020204" pitchFamily="34" charset="0"/>
            </a:endParaRPr>
          </a:p>
          <a:p>
            <a:pPr marR="306070" algn="just">
              <a:lnSpc>
                <a:spcPct val="150000"/>
              </a:lnSpc>
            </a:pPr>
            <a:endParaRPr lang="en-GB" sz="1800" dirty="0">
              <a:effectLst/>
              <a:latin typeface="Arial" panose="020B0604020202020204" pitchFamily="34" charset="0"/>
              <a:ea typeface="Arial" panose="020B0604020202020204" pitchFamily="34" charset="0"/>
            </a:endParaRPr>
          </a:p>
          <a:p>
            <a:pPr marR="306070" algn="just">
              <a:lnSpc>
                <a:spcPct val="150000"/>
              </a:lnSpc>
            </a:pPr>
            <a:r>
              <a:rPr lang="en-GB" sz="1800" dirty="0">
                <a:effectLst/>
                <a:latin typeface="Arial" panose="020B0604020202020204" pitchFamily="34" charset="0"/>
                <a:ea typeface="Arial" panose="020B0604020202020204" pitchFamily="34" charset="0"/>
              </a:rPr>
              <a:t>A 2019 study estimated that digitalization is integral to greater than 15% of global GDP, and with the current pandemic this is likely to increase to as much as 50% by 2023 further reinforcing the need for businesses to embrace digitalization in order to weather the pandemic and ensure rapid recovery. Another consequence to the retail sector on disruption of tradition supply chains has been the importance of a more localised supply chain, supporting the local economy and increase the brand awareness and brand value of more localised retailers, in a way countering to some extent the gradual death of the high street (main shopping street) in the UK and in many other countries worldwide. </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 </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b="1" dirty="0">
                <a:effectLst/>
                <a:latin typeface="Arial" panose="020B0604020202020204" pitchFamily="34" charset="0"/>
                <a:ea typeface="Arial" panose="020B0604020202020204" pitchFamily="34" charset="0"/>
              </a:rPr>
              <a:t>Analysis:</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Despite the challenges facing the retail industry, there have been several success stories in the retail sector, most notably e-retail platform such as Ocado, Amazon as well as food delivery services such as Uber Eats, Deliveroo and Just Eat. These platforms have grown from strength to strength with large portions of the population now doing most of their shopping online. Although items such as clothing saw a decline in sales overall, other items such as groceries, PPE, alcohol, entertainment, home improvement or construction materials grew by 10%-15%, largely due to people isolating due to lockdowns. Many companies have pivoted to this new normal in two main ways, by offering online ordering with the order then shipped to the customer, or via a “buy online and pick-up in store” or “click and collect” option, where the item is simply collected at the store entrance, with minimum </a:t>
            </a:r>
            <a:r>
              <a:rPr lang="en-GB" sz="1800" dirty="0">
                <a:effectLst/>
                <a:latin typeface="Arial" panose="020B0604020202020204" pitchFamily="34" charset="0"/>
                <a:ea typeface="Calibri" panose="020F0502020204030204" pitchFamily="34" charset="0"/>
              </a:rPr>
              <a:t>interaction </a:t>
            </a:r>
            <a:r>
              <a:rPr lang="en-GB" sz="1800" dirty="0">
                <a:effectLst/>
                <a:latin typeface="Arial" panose="020B0604020202020204" pitchFamily="34" charset="0"/>
                <a:ea typeface="Arial" panose="020B0604020202020204" pitchFamily="34" charset="0"/>
              </a:rPr>
              <a:t>Amazon has experienced a 40% sales growth in 2020 due to the pandemic, whilst US based Walmart saw a 97% increase in its e-commerce sales in Q2 of 2020 alone.  In order to meet these increasing requirements many of these companies have developed new technical innovations, both in terms of e-commerce platforms and user interfaces but also modes of processing and delivering such high volumes of online orders, such as multi-channel distribution approaches, providing greater flexibility and less reliance on a single point of the supply chain. We note however, that the increased exposure for business through digitalization and ecommerce also increases their exposure to potential counterfeiting and IP theft, and as such the traditional focus on protection of registered rights and employee know-how may be insufficient with a pivot towards cyber security becoming increasingly important. It is also increasingly vital that as businesses “go digital” and either turn to ecommerce platforms or develop their own software solutions, that where open source code has been used that they understand their responsibilities and obligations when using the code, especially when looking to commercialize their own solution containing open source software.  </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 </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Ocado, a leading provider of grocery delivery and logistics, is a good example of a business, which on the face of it is just an online supermarket, but which through its innovations and licensing of its IP to third parties creates additional value for the company, while at the same time fostering innovation in adjacent areas through its venture program, supporting and acquiring disruptive technologies. This is achieved by Ocado expanding its patent portfolio, which now covers innovations relating to its core competencies surrounding AI and machine learning, robotics, IoT and edge intelligence, simulation, modelling and forecasting. In this way, Ocado uses its IP as a foundation layer for a wider defensive strategy, and business model, while at the same time ensuring the business knows what others are doing, what impact this has on Ocado and how the company should react.</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 </a:t>
            </a:r>
            <a:endParaRPr lang="en-GB" sz="1800" dirty="0">
              <a:effectLst/>
              <a:latin typeface="Times New Roman" panose="02020603050405020304" pitchFamily="18" charset="0"/>
              <a:ea typeface="Times New Roman" panose="02020603050405020304" pitchFamily="18" charset="0"/>
            </a:endParaRPr>
          </a:p>
          <a:p>
            <a:pPr marR="306070" algn="just">
              <a:lnSpc>
                <a:spcPct val="150000"/>
              </a:lnSpc>
            </a:pPr>
            <a:r>
              <a:rPr lang="en-GB" sz="1800" dirty="0">
                <a:effectLst/>
                <a:latin typeface="Arial" panose="020B0604020202020204" pitchFamily="34" charset="0"/>
                <a:ea typeface="Arial" panose="020B0604020202020204" pitchFamily="34" charset="0"/>
              </a:rPr>
              <a:t>In the meantime, home delivery giants such as Amazon have amassed a large patent portfolio some of which are relevant to the e-retail sector and topics such as drones, drone noise reduction, order management systems, mobile loading platforms, and autonomous vehicles to name a few. Ocado have also recently shown their interest in autonomous vehicle technology for self-driving vans through a $13.8m investment in autonomous vehicle technology company </a:t>
            </a:r>
            <a:r>
              <a:rPr lang="en-GB" sz="1800" dirty="0" err="1">
                <a:effectLst/>
                <a:latin typeface="Arial" panose="020B0604020202020204" pitchFamily="34" charset="0"/>
                <a:ea typeface="Arial" panose="020B0604020202020204" pitchFamily="34" charset="0"/>
              </a:rPr>
              <a:t>Oxbotica</a:t>
            </a:r>
            <a:r>
              <a:rPr lang="en-GB" sz="1800" dirty="0">
                <a:effectLst/>
                <a:latin typeface="Arial" panose="020B0604020202020204" pitchFamily="34" charset="0"/>
                <a:ea typeface="Arial" panose="020B0604020202020204" pitchFamily="34" charset="0"/>
              </a:rPr>
              <a:t>.  The use of drone technology for deliveries is now beginning to extend beyond large behemoths such as Amazon, with start-ups such as Manna in Ireland trialling grocery and medicine deliveries with supermarket chain Tesco, which estimates the market to be worth £10 billion in the UK alone over the coming years. UK chain Asda, owned by giant Walmart, is also planning to trial drone delivery using drone firm </a:t>
            </a:r>
            <a:r>
              <a:rPr lang="en-GB" sz="1800" dirty="0" err="1">
                <a:effectLst/>
                <a:latin typeface="Arial" panose="020B0604020202020204" pitchFamily="34" charset="0"/>
                <a:ea typeface="Arial" panose="020B0604020202020204" pitchFamily="34" charset="0"/>
              </a:rPr>
              <a:t>Flytrex</a:t>
            </a:r>
            <a:r>
              <a:rPr lang="en-GB" sz="1800" dirty="0">
                <a:effectLst/>
                <a:latin typeface="Arial" panose="020B0604020202020204" pitchFamily="34" charset="0"/>
                <a:ea typeface="Arial" panose="020B0604020202020204" pitchFamily="34" charset="0"/>
              </a:rPr>
              <a:t>. It is clear that the field of automation and improved logistics will be needed to improve the ever-increasing e-commerce market and with that many large companies are developing new innovations to meet the demand. However, these will be supported largely by the true innovators in small business, which will need to carefully protect their innovations moving forward in order to maintain a position for themselves in this growing eco system.</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97B628-DB88-1841-9AD3-A1018A6763AC}" type="slidenum">
              <a:rPr lang="en-US" smtClean="0"/>
              <a:t>3</a:t>
            </a:fld>
            <a:endParaRPr lang="en-US"/>
          </a:p>
        </p:txBody>
      </p:sp>
    </p:spTree>
    <p:extLst>
      <p:ext uri="{BB962C8B-B14F-4D97-AF65-F5344CB8AC3E}">
        <p14:creationId xmlns:p14="http://schemas.microsoft.com/office/powerpoint/2010/main" val="139624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B47ABC-2D33-684A-A1AE-4E71B97E01E3}" type="slidenum">
              <a:rPr lang="en-US" smtClean="0"/>
              <a:pPr/>
              <a:t>4</a:t>
            </a:fld>
            <a:endParaRPr lang="en-US"/>
          </a:p>
        </p:txBody>
      </p:sp>
    </p:spTree>
    <p:extLst>
      <p:ext uri="{BB962C8B-B14F-4D97-AF65-F5344CB8AC3E}">
        <p14:creationId xmlns:p14="http://schemas.microsoft.com/office/powerpoint/2010/main" val="132877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EDE6-C2E7-50E3-11F0-D2AC2F685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576287-5191-1373-676A-F08835967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BB747B-F991-88B5-8DB1-C5B4455D5EF5}"/>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94A77240-20E2-85F4-86C5-ABEEE2B34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94C84-ABC9-F952-9344-AE90323A105B}"/>
              </a:ext>
            </a:extLst>
          </p:cNvPr>
          <p:cNvSpPr>
            <a:spLocks noGrp="1"/>
          </p:cNvSpPr>
          <p:nvPr>
            <p:ph type="sldNum" sz="quarter" idx="12"/>
          </p:nvPr>
        </p:nvSpPr>
        <p:spPr/>
        <p:txBody>
          <a:bodyPr/>
          <a:lstStyle/>
          <a:p>
            <a:fld id="{98A2C1F2-D5F5-B047-9FF7-3E14CAC00903}" type="slidenum">
              <a:rPr lang="en-US" smtClean="0"/>
              <a:pPr/>
              <a:t>‹#›</a:t>
            </a:fld>
            <a:endParaRPr lang="en-US"/>
          </a:p>
        </p:txBody>
      </p:sp>
    </p:spTree>
    <p:extLst>
      <p:ext uri="{BB962C8B-B14F-4D97-AF65-F5344CB8AC3E}">
        <p14:creationId xmlns:p14="http://schemas.microsoft.com/office/powerpoint/2010/main" val="180735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6880-E14F-75DF-9AA6-7A3F9115E4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19853E-E7E3-A932-5F75-BC42E02D47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EFD1BC-6F30-1B48-0EF4-0657EF560A7F}"/>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CB047F96-2CA1-A72B-8877-1CAE7F7A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023F2-C557-BC40-0605-667DED973EDF}"/>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7" name="Picture 6" descr="A picture containing game, bird, drawing, plate&#10;&#10;Description automatically generated">
            <a:extLst>
              <a:ext uri="{FF2B5EF4-FFF2-40B4-BE49-F238E27FC236}">
                <a16:creationId xmlns:a16="http://schemas.microsoft.com/office/drawing/2014/main" id="{C3718CDE-8373-1263-AF10-57B58EF7A131}"/>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359315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E9D41-27A6-C32A-BE3E-C17C26397C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CACF08-7876-E74A-39C4-72931F0597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0B8F25-5CA5-F0CA-8A4D-3F0D44742055}"/>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72B8743A-CA24-2062-26E6-85F85961C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0B5DF-F7B3-F46B-C380-E2CC32599D09}"/>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7" name="Picture 6" descr="A picture containing game, bird, drawing, plate&#10;&#10;Description automatically generated">
            <a:extLst>
              <a:ext uri="{FF2B5EF4-FFF2-40B4-BE49-F238E27FC236}">
                <a16:creationId xmlns:a16="http://schemas.microsoft.com/office/drawing/2014/main" id="{FBB32C81-9724-C34A-E941-0C8B72E5BA39}"/>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201433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py Chart Right">
    <p:bg>
      <p:bgPr>
        <a:solidFill>
          <a:schemeClr val="bg1"/>
        </a:solid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F78654C-A1E8-3945-93E2-C1B06DB9B0F9}"/>
              </a:ext>
            </a:extLst>
          </p:cNvPr>
          <p:cNvSpPr>
            <a:spLocks noGrp="1"/>
          </p:cNvSpPr>
          <p:nvPr>
            <p:ph sz="quarter" idx="11"/>
          </p:nvPr>
        </p:nvSpPr>
        <p:spPr>
          <a:xfrm>
            <a:off x="7025640" y="1917918"/>
            <a:ext cx="4831080" cy="3911382"/>
          </a:xfrm>
          <a:prstGeom prst="rect">
            <a:avLst/>
          </a:prstGeom>
        </p:spPr>
        <p:txBody>
          <a:bodyPr/>
          <a:lstStyle/>
          <a:p>
            <a:pPr lvl="0"/>
            <a:r>
              <a:rPr lang="en-US"/>
              <a:t>Edit Master text styles</a:t>
            </a:r>
          </a:p>
        </p:txBody>
      </p:sp>
      <p:sp>
        <p:nvSpPr>
          <p:cNvPr id="10" name="object 22">
            <a:extLst>
              <a:ext uri="{FF2B5EF4-FFF2-40B4-BE49-F238E27FC236}">
                <a16:creationId xmlns:a16="http://schemas.microsoft.com/office/drawing/2014/main" id="{688A4F7F-2BFA-134F-8533-E30789EC97B8}"/>
              </a:ext>
            </a:extLst>
          </p:cNvPr>
          <p:cNvSpPr txBox="1"/>
          <p:nvPr userDrawn="1"/>
        </p:nvSpPr>
        <p:spPr>
          <a:xfrm>
            <a:off x="335280" y="6446520"/>
            <a:ext cx="365760" cy="177741"/>
          </a:xfrm>
          <a:prstGeom prst="rect">
            <a:avLst/>
          </a:prstGeom>
        </p:spPr>
        <p:txBody>
          <a:bodyPr vert="horz" wrap="square" lIns="0" tIns="11430" rIns="0" bIns="0" rtlCol="0">
            <a:spAutoFit/>
          </a:bodyPr>
          <a:lstStyle/>
          <a:p>
            <a:pPr marL="11430">
              <a:lnSpc>
                <a:spcPct val="100000"/>
              </a:lnSpc>
              <a:spcBef>
                <a:spcPts val="90"/>
              </a:spcBef>
            </a:pPr>
            <a:fld id="{285275C4-68E1-4E48-ABF7-9886AEB89958}" type="slidenum">
              <a:rPr lang="en-GB" sz="1080" spc="-5" smtClean="0">
                <a:latin typeface="Trebuchet MS"/>
                <a:cs typeface="Trebuchet MS"/>
              </a:rPr>
              <a:pPr marL="11430">
                <a:lnSpc>
                  <a:spcPct val="100000"/>
                </a:lnSpc>
                <a:spcBef>
                  <a:spcPts val="90"/>
                </a:spcBef>
              </a:pPr>
              <a:t>‹#›</a:t>
            </a:fld>
            <a:endParaRPr lang="en-GB" sz="1080">
              <a:latin typeface="Trebuchet MS"/>
              <a:cs typeface="Trebuchet MS"/>
            </a:endParaRPr>
          </a:p>
        </p:txBody>
      </p:sp>
      <p:sp>
        <p:nvSpPr>
          <p:cNvPr id="11" name="Text Placeholder 24">
            <a:extLst>
              <a:ext uri="{FF2B5EF4-FFF2-40B4-BE49-F238E27FC236}">
                <a16:creationId xmlns:a16="http://schemas.microsoft.com/office/drawing/2014/main" id="{7306FB44-BC58-C749-B9CC-B73507D17478}"/>
              </a:ext>
            </a:extLst>
          </p:cNvPr>
          <p:cNvSpPr>
            <a:spLocks noGrp="1"/>
          </p:cNvSpPr>
          <p:nvPr>
            <p:ph type="body" sz="quarter" idx="19" hasCustomPrompt="1"/>
          </p:nvPr>
        </p:nvSpPr>
        <p:spPr>
          <a:xfrm>
            <a:off x="701040" y="6412945"/>
            <a:ext cx="8686800" cy="239315"/>
          </a:xfrm>
        </p:spPr>
        <p:txBody>
          <a:bodyPr>
            <a:normAutofit/>
          </a:bodyPr>
          <a:lstStyle>
            <a:lvl1pPr>
              <a:defRPr sz="1080" b="1" i="0">
                <a:solidFill>
                  <a:schemeClr val="tx2"/>
                </a:solidFill>
                <a:latin typeface="Arial" panose="020B0604020202020204" pitchFamily="34" charset="0"/>
                <a:cs typeface="Arial" panose="020B0604020202020204" pitchFamily="34" charset="0"/>
              </a:defRPr>
            </a:lvl1pPr>
          </a:lstStyle>
          <a:p>
            <a:r>
              <a:rPr lang="en-GB" err="1"/>
              <a:t>Powerpoint</a:t>
            </a:r>
            <a:r>
              <a:rPr lang="en-GB"/>
              <a:t> options</a:t>
            </a:r>
            <a:endParaRPr lang="en-GB" b="0">
              <a:solidFill>
                <a:schemeClr val="tx1"/>
              </a:solidFill>
            </a:endParaRPr>
          </a:p>
        </p:txBody>
      </p:sp>
      <p:sp>
        <p:nvSpPr>
          <p:cNvPr id="12" name="Text Placeholder 14">
            <a:extLst>
              <a:ext uri="{FF2B5EF4-FFF2-40B4-BE49-F238E27FC236}">
                <a16:creationId xmlns:a16="http://schemas.microsoft.com/office/drawing/2014/main" id="{F37FD718-B279-504E-85B0-93E652ACBA61}"/>
              </a:ext>
            </a:extLst>
          </p:cNvPr>
          <p:cNvSpPr>
            <a:spLocks noGrp="1"/>
          </p:cNvSpPr>
          <p:nvPr>
            <p:ph type="body" sz="quarter" idx="21" hasCustomPrompt="1"/>
          </p:nvPr>
        </p:nvSpPr>
        <p:spPr>
          <a:xfrm>
            <a:off x="265855" y="1903126"/>
            <a:ext cx="6470226" cy="360014"/>
          </a:xfrm>
          <a:prstGeom prst="rect">
            <a:avLst/>
          </a:prstGeom>
        </p:spPr>
        <p:txBody>
          <a:bodyPr/>
          <a:lstStyle>
            <a:lvl1pPr>
              <a:defRPr sz="1440" b="1" i="0">
                <a:solidFill>
                  <a:schemeClr val="tx2"/>
                </a:solidFill>
                <a:latin typeface="Arial" panose="020B0604020202020204" pitchFamily="34" charset="0"/>
                <a:cs typeface="Arial" panose="020B0604020202020204" pitchFamily="34" charset="0"/>
              </a:defRPr>
            </a:lvl1pPr>
          </a:lstStyle>
          <a:p>
            <a:pPr lvl="0"/>
            <a:r>
              <a:rPr lang="en-US"/>
              <a:t>Section title 16pt heritage blue</a:t>
            </a:r>
          </a:p>
        </p:txBody>
      </p:sp>
      <p:sp>
        <p:nvSpPr>
          <p:cNvPr id="13" name="Text Placeholder 3">
            <a:extLst>
              <a:ext uri="{FF2B5EF4-FFF2-40B4-BE49-F238E27FC236}">
                <a16:creationId xmlns:a16="http://schemas.microsoft.com/office/drawing/2014/main" id="{9278E976-DF1C-7C47-9749-EB87D505A9F9}"/>
              </a:ext>
            </a:extLst>
          </p:cNvPr>
          <p:cNvSpPr>
            <a:spLocks noGrp="1"/>
          </p:cNvSpPr>
          <p:nvPr>
            <p:ph type="body" sz="quarter" idx="22" hasCustomPrompt="1"/>
          </p:nvPr>
        </p:nvSpPr>
        <p:spPr>
          <a:xfrm>
            <a:off x="243840" y="409271"/>
            <a:ext cx="11612880" cy="616659"/>
          </a:xfrm>
          <a:prstGeom prst="rect">
            <a:avLst/>
          </a:prstGeom>
        </p:spPr>
        <p:txBody>
          <a:bodyPr/>
          <a:lstStyle>
            <a:lvl1pPr>
              <a:defRPr sz="3600" b="1" i="0">
                <a:solidFill>
                  <a:schemeClr val="tx2"/>
                </a:solidFill>
                <a:latin typeface="Georgia" panose="02040502050405020303" pitchFamily="18" charset="0"/>
              </a:defRPr>
            </a:lvl1pPr>
            <a:lvl2pPr>
              <a:defRPr sz="3600" b="1" i="0">
                <a:latin typeface="Rockwell Std" panose="02060603030405020103" pitchFamily="18" charset="0"/>
              </a:defRPr>
            </a:lvl2pPr>
            <a:lvl3pPr>
              <a:defRPr sz="3600" b="1" i="0">
                <a:latin typeface="Rockwell Std" panose="02060603030405020103" pitchFamily="18" charset="0"/>
              </a:defRPr>
            </a:lvl3pPr>
            <a:lvl4pPr>
              <a:defRPr sz="3600" b="1" i="0">
                <a:latin typeface="Rockwell Std" panose="02060603030405020103" pitchFamily="18" charset="0"/>
              </a:defRPr>
            </a:lvl4pPr>
            <a:lvl5pPr>
              <a:defRPr sz="3600" b="1" i="0">
                <a:latin typeface="Rockwell Std" panose="02060603030405020103" pitchFamily="18" charset="0"/>
              </a:defRPr>
            </a:lvl5pPr>
          </a:lstStyle>
          <a:p>
            <a:pPr lvl="0"/>
            <a:r>
              <a:rPr lang="en-US"/>
              <a:t>Headline 40pt </a:t>
            </a:r>
            <a:r>
              <a:rPr lang="en-US" err="1"/>
              <a:t>bd</a:t>
            </a:r>
            <a:r>
              <a:rPr lang="en-US"/>
              <a:t> heritage blue</a:t>
            </a:r>
          </a:p>
        </p:txBody>
      </p:sp>
      <p:sp>
        <p:nvSpPr>
          <p:cNvPr id="14" name="Text Placeholder 5">
            <a:extLst>
              <a:ext uri="{FF2B5EF4-FFF2-40B4-BE49-F238E27FC236}">
                <a16:creationId xmlns:a16="http://schemas.microsoft.com/office/drawing/2014/main" id="{17BB4937-EE72-A146-89CF-25AB77266954}"/>
              </a:ext>
            </a:extLst>
          </p:cNvPr>
          <p:cNvSpPr>
            <a:spLocks noGrp="1"/>
          </p:cNvSpPr>
          <p:nvPr>
            <p:ph type="body" sz="quarter" idx="23" hasCustomPrompt="1"/>
          </p:nvPr>
        </p:nvSpPr>
        <p:spPr>
          <a:xfrm>
            <a:off x="244264" y="950289"/>
            <a:ext cx="11612209" cy="502280"/>
          </a:xfrm>
          <a:prstGeom prst="rect">
            <a:avLst/>
          </a:prstGeom>
        </p:spPr>
        <p:txBody>
          <a:bodyPr>
            <a:normAutofit/>
          </a:bodyPr>
          <a:lstStyle>
            <a:lvl1pPr>
              <a:defRPr sz="2700" b="0" i="0">
                <a:solidFill>
                  <a:schemeClr val="accent2"/>
                </a:solidFill>
                <a:latin typeface="Georgia" panose="02040502050405020303" pitchFamily="18" charset="0"/>
              </a:defRPr>
            </a:lvl1pPr>
          </a:lstStyle>
          <a:p>
            <a:pPr lvl="0"/>
            <a:r>
              <a:rPr lang="en-US"/>
              <a:t>Subtitle 30pt </a:t>
            </a:r>
            <a:r>
              <a:rPr lang="en-US" err="1"/>
              <a:t>reg</a:t>
            </a:r>
            <a:r>
              <a:rPr lang="en-US"/>
              <a:t> gold</a:t>
            </a:r>
          </a:p>
        </p:txBody>
      </p:sp>
      <p:sp>
        <p:nvSpPr>
          <p:cNvPr id="16" name="Text Placeholder 14">
            <a:extLst>
              <a:ext uri="{FF2B5EF4-FFF2-40B4-BE49-F238E27FC236}">
                <a16:creationId xmlns:a16="http://schemas.microsoft.com/office/drawing/2014/main" id="{2C44EBAE-F610-B84E-9CE5-8FE1C1AD9338}"/>
              </a:ext>
            </a:extLst>
          </p:cNvPr>
          <p:cNvSpPr>
            <a:spLocks noGrp="1"/>
          </p:cNvSpPr>
          <p:nvPr>
            <p:ph type="body" sz="quarter" idx="24" hasCustomPrompt="1"/>
          </p:nvPr>
        </p:nvSpPr>
        <p:spPr>
          <a:xfrm>
            <a:off x="265854" y="2421798"/>
            <a:ext cx="6470227" cy="857424"/>
          </a:xfrm>
          <a:prstGeom prst="rect">
            <a:avLst/>
          </a:prstGeom>
        </p:spPr>
        <p:txBody>
          <a:bodyPr/>
          <a:lstStyle>
            <a:lvl1pPr marL="0" indent="0">
              <a:lnSpc>
                <a:spcPct val="125000"/>
              </a:lnSpc>
              <a:buFont typeface="Arial" panose="020B0604020202020204" pitchFamily="34" charset="0"/>
              <a:buNone/>
              <a:defRPr sz="1440" b="0" i="0">
                <a:solidFill>
                  <a:schemeClr val="tx1"/>
                </a:solidFill>
                <a:latin typeface="Arial" panose="020B0604020202020204" pitchFamily="34" charset="0"/>
                <a:cs typeface="Arial" panose="020B0604020202020204" pitchFamily="34" charset="0"/>
              </a:defRPr>
            </a:lvl1pPr>
          </a:lstStyle>
          <a:p>
            <a:pPr lvl="0"/>
            <a:r>
              <a:rPr lang="en-US"/>
              <a:t>Body copy 16pt regular black. </a:t>
            </a:r>
            <a:r>
              <a:rPr lang="en-US" err="1"/>
              <a:t>Nobit</a:t>
            </a:r>
            <a:r>
              <a:rPr lang="en-US"/>
              <a:t> </a:t>
            </a:r>
            <a:r>
              <a:rPr lang="en-US" err="1"/>
              <a:t>ut</a:t>
            </a:r>
            <a:r>
              <a:rPr lang="en-US"/>
              <a:t> </a:t>
            </a:r>
            <a:r>
              <a:rPr lang="en-US" err="1"/>
              <a:t>molliqui</a:t>
            </a:r>
            <a:r>
              <a:rPr lang="en-US"/>
              <a:t> cupid </a:t>
            </a:r>
            <a:r>
              <a:rPr lang="en-US" err="1"/>
              <a:t>es</a:t>
            </a:r>
            <a:r>
              <a:rPr lang="en-US"/>
              <a:t> </a:t>
            </a:r>
            <a:r>
              <a:rPr lang="en-US" err="1"/>
              <a:t>accum</a:t>
            </a:r>
            <a:r>
              <a:rPr lang="en-US"/>
              <a:t> </a:t>
            </a:r>
            <a:r>
              <a:rPr lang="en-US" err="1"/>
              <a:t>istis</a:t>
            </a:r>
            <a:r>
              <a:rPr lang="en-US"/>
              <a:t> </a:t>
            </a:r>
            <a:r>
              <a:rPr lang="en-US" err="1"/>
              <a:t>ditia</a:t>
            </a:r>
            <a:r>
              <a:rPr lang="en-US"/>
              <a:t>. </a:t>
            </a:r>
            <a:r>
              <a:rPr lang="en-US" err="1"/>
              <a:t>Eaquibe</a:t>
            </a:r>
            <a:r>
              <a:rPr lang="en-US"/>
              <a:t> </a:t>
            </a:r>
            <a:r>
              <a:rPr lang="en-US" err="1"/>
              <a:t>rchilic</a:t>
            </a:r>
            <a:r>
              <a:rPr lang="en-US"/>
              <a:t> </a:t>
            </a:r>
            <a:r>
              <a:rPr lang="en-US" err="1"/>
              <a:t>iisitam</a:t>
            </a:r>
            <a:r>
              <a:rPr lang="en-US"/>
              <a:t> </a:t>
            </a:r>
            <a:r>
              <a:rPr lang="en-US" err="1"/>
              <a:t>ut</a:t>
            </a:r>
            <a:r>
              <a:rPr lang="en-US"/>
              <a:t> </a:t>
            </a:r>
            <a:r>
              <a:rPr lang="en-US" err="1"/>
              <a:t>aut</a:t>
            </a:r>
            <a:r>
              <a:rPr lang="en-US"/>
              <a:t> quo </a:t>
            </a:r>
            <a:r>
              <a:rPr lang="en-US" err="1"/>
              <a:t>cuptur</a:t>
            </a:r>
            <a:r>
              <a:rPr lang="en-US"/>
              <a:t> as </a:t>
            </a:r>
            <a:r>
              <a:rPr lang="en-US" err="1"/>
              <a:t>resed</a:t>
            </a:r>
            <a:r>
              <a:rPr lang="en-US"/>
              <a:t>.  </a:t>
            </a:r>
            <a:r>
              <a:rPr lang="en-US" err="1"/>
              <a:t>Magnim</a:t>
            </a:r>
            <a:r>
              <a:rPr lang="en-US"/>
              <a:t> res </a:t>
            </a:r>
            <a:r>
              <a:rPr lang="en-US" err="1"/>
              <a:t>sa</a:t>
            </a:r>
            <a:r>
              <a:rPr lang="en-US"/>
              <a:t> est.</a:t>
            </a:r>
          </a:p>
        </p:txBody>
      </p:sp>
      <p:sp>
        <p:nvSpPr>
          <p:cNvPr id="18" name="Text Placeholder 14">
            <a:extLst>
              <a:ext uri="{FF2B5EF4-FFF2-40B4-BE49-F238E27FC236}">
                <a16:creationId xmlns:a16="http://schemas.microsoft.com/office/drawing/2014/main" id="{F142636F-3453-DF44-86DF-BC10805325AD}"/>
              </a:ext>
            </a:extLst>
          </p:cNvPr>
          <p:cNvSpPr>
            <a:spLocks noGrp="1"/>
          </p:cNvSpPr>
          <p:nvPr>
            <p:ph type="body" sz="quarter" idx="25" hasCustomPrompt="1"/>
          </p:nvPr>
        </p:nvSpPr>
        <p:spPr>
          <a:xfrm>
            <a:off x="265854" y="3542130"/>
            <a:ext cx="6470227" cy="2287171"/>
          </a:xfrm>
          <a:prstGeom prst="rect">
            <a:avLst/>
          </a:prstGeom>
        </p:spPr>
        <p:txBody>
          <a:bodyPr/>
          <a:lstStyle>
            <a:lvl1pPr marL="257175" indent="-257175">
              <a:lnSpc>
                <a:spcPct val="125000"/>
              </a:lnSpc>
              <a:buFont typeface="Arial" panose="020B0604020202020204" pitchFamily="34" charset="0"/>
              <a:buChar char="•"/>
              <a:defRPr sz="1440" b="0" i="0">
                <a:solidFill>
                  <a:schemeClr val="tx1"/>
                </a:solidFill>
                <a:latin typeface="Arial" panose="020B0604020202020204" pitchFamily="34" charset="0"/>
                <a:cs typeface="Arial" panose="020B0604020202020204" pitchFamily="34" charset="0"/>
              </a:defRPr>
            </a:lvl1pPr>
          </a:lstStyle>
          <a:p>
            <a:pPr lvl="0"/>
            <a:r>
              <a:rPr lang="en-US"/>
              <a:t>Bullet point copy 16pt regular black</a:t>
            </a:r>
          </a:p>
          <a:p>
            <a:pPr lvl="0"/>
            <a:r>
              <a:rPr lang="en-US" err="1"/>
              <a:t>Nobit</a:t>
            </a:r>
            <a:r>
              <a:rPr lang="en-US"/>
              <a:t> </a:t>
            </a:r>
            <a:r>
              <a:rPr lang="en-US" err="1"/>
              <a:t>ut</a:t>
            </a:r>
            <a:r>
              <a:rPr lang="en-US"/>
              <a:t> </a:t>
            </a:r>
            <a:r>
              <a:rPr lang="en-US" err="1"/>
              <a:t>molliqui</a:t>
            </a:r>
            <a:r>
              <a:rPr lang="en-US"/>
              <a:t> cupid </a:t>
            </a:r>
            <a:r>
              <a:rPr lang="en-US" err="1"/>
              <a:t>es</a:t>
            </a:r>
            <a:r>
              <a:rPr lang="en-US"/>
              <a:t> </a:t>
            </a:r>
            <a:r>
              <a:rPr lang="en-US" err="1"/>
              <a:t>accum</a:t>
            </a:r>
            <a:r>
              <a:rPr lang="en-US"/>
              <a:t> </a:t>
            </a:r>
            <a:r>
              <a:rPr lang="en-US" err="1"/>
              <a:t>istis</a:t>
            </a:r>
            <a:r>
              <a:rPr lang="en-US"/>
              <a:t> </a:t>
            </a:r>
            <a:r>
              <a:rPr lang="en-US" err="1"/>
              <a:t>ditia</a:t>
            </a:r>
            <a:endParaRPr lang="en-US"/>
          </a:p>
          <a:p>
            <a:pPr lvl="0"/>
            <a:r>
              <a:rPr lang="en-US" err="1"/>
              <a:t>Eaquibe</a:t>
            </a:r>
            <a:r>
              <a:rPr lang="en-US"/>
              <a:t> </a:t>
            </a:r>
            <a:r>
              <a:rPr lang="en-US" err="1"/>
              <a:t>rchilic</a:t>
            </a:r>
            <a:r>
              <a:rPr lang="en-US"/>
              <a:t> </a:t>
            </a:r>
            <a:r>
              <a:rPr lang="en-US" err="1"/>
              <a:t>iisitam</a:t>
            </a:r>
            <a:r>
              <a:rPr lang="en-US"/>
              <a:t> </a:t>
            </a:r>
            <a:r>
              <a:rPr lang="en-US" err="1"/>
              <a:t>ut</a:t>
            </a:r>
            <a:r>
              <a:rPr lang="en-US"/>
              <a:t> </a:t>
            </a:r>
            <a:r>
              <a:rPr lang="en-US" err="1"/>
              <a:t>aut</a:t>
            </a:r>
            <a:r>
              <a:rPr lang="en-US"/>
              <a:t> quo </a:t>
            </a:r>
            <a:r>
              <a:rPr lang="en-US" err="1"/>
              <a:t>cuptur</a:t>
            </a:r>
            <a:r>
              <a:rPr lang="en-US"/>
              <a:t> as </a:t>
            </a:r>
            <a:r>
              <a:rPr lang="en-US" err="1"/>
              <a:t>resed</a:t>
            </a:r>
            <a:endParaRPr lang="en-US"/>
          </a:p>
          <a:p>
            <a:pPr lvl="0"/>
            <a:r>
              <a:rPr lang="en-US" err="1"/>
              <a:t>Magnim</a:t>
            </a:r>
            <a:r>
              <a:rPr lang="en-US"/>
              <a:t> res </a:t>
            </a:r>
            <a:r>
              <a:rPr lang="en-US" err="1"/>
              <a:t>sa</a:t>
            </a:r>
            <a:r>
              <a:rPr lang="en-US"/>
              <a:t> </a:t>
            </a:r>
            <a:r>
              <a:rPr lang="en-US" err="1"/>
              <a:t>est</a:t>
            </a:r>
            <a:r>
              <a:rPr lang="en-US"/>
              <a:t>, </a:t>
            </a:r>
            <a:r>
              <a:rPr lang="en-US" err="1"/>
              <a:t>sitatus</a:t>
            </a:r>
            <a:r>
              <a:rPr lang="en-US"/>
              <a:t> </a:t>
            </a:r>
            <a:r>
              <a:rPr lang="en-US" err="1"/>
              <a:t>aut</a:t>
            </a:r>
            <a:r>
              <a:rPr lang="en-US"/>
              <a:t> </a:t>
            </a:r>
            <a:r>
              <a:rPr lang="en-US" err="1"/>
              <a:t>ende</a:t>
            </a:r>
            <a:endParaRPr lang="en-US"/>
          </a:p>
          <a:p>
            <a:pPr lvl="0"/>
            <a:r>
              <a:rPr lang="en-US" err="1"/>
              <a:t>Voloribus</a:t>
            </a:r>
            <a:r>
              <a:rPr lang="en-US"/>
              <a:t> </a:t>
            </a:r>
            <a:r>
              <a:rPr lang="en-US" err="1"/>
              <a:t>magnihil</a:t>
            </a:r>
            <a:r>
              <a:rPr lang="en-US"/>
              <a:t> </a:t>
            </a:r>
            <a:r>
              <a:rPr lang="en-US" err="1"/>
              <a:t>maximagnita</a:t>
            </a:r>
            <a:r>
              <a:rPr lang="en-US"/>
              <a:t> </a:t>
            </a:r>
            <a:r>
              <a:rPr lang="en-US" err="1"/>
              <a:t>ped</a:t>
            </a:r>
            <a:r>
              <a:rPr lang="en-US"/>
              <a:t> </a:t>
            </a:r>
            <a:r>
              <a:rPr lang="en-US" err="1"/>
              <a:t>unt</a:t>
            </a:r>
            <a:endParaRPr lang="en-US"/>
          </a:p>
        </p:txBody>
      </p:sp>
      <p:pic>
        <p:nvPicPr>
          <p:cNvPr id="19" name="Picture 18">
            <a:extLst>
              <a:ext uri="{FF2B5EF4-FFF2-40B4-BE49-F238E27FC236}">
                <a16:creationId xmlns:a16="http://schemas.microsoft.com/office/drawing/2014/main" id="{1799C85B-A2EC-8443-B6BC-3AF735005F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2186" y="5864912"/>
            <a:ext cx="1877110" cy="897012"/>
          </a:xfrm>
          <a:prstGeom prst="rect">
            <a:avLst/>
          </a:prstGeom>
        </p:spPr>
      </p:pic>
    </p:spTree>
    <p:extLst>
      <p:ext uri="{BB962C8B-B14F-4D97-AF65-F5344CB8AC3E}">
        <p14:creationId xmlns:p14="http://schemas.microsoft.com/office/powerpoint/2010/main" val="198974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0395-ABC7-9EC8-821E-70DDA43D44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EF4E4A-ACFA-F26A-1A9A-C14BD33812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7B365-5A7D-4D5A-0243-AB669B2056E2}"/>
              </a:ext>
            </a:extLst>
          </p:cNvPr>
          <p:cNvSpPr>
            <a:spLocks noGrp="1"/>
          </p:cNvSpPr>
          <p:nvPr>
            <p:ph type="dt" sz="half" idx="10"/>
          </p:nvPr>
        </p:nvSpPr>
        <p:spPr/>
        <p:txBody>
          <a:bodyPr/>
          <a:lstStyle/>
          <a:p>
            <a:fld id="{24B6A339-68EE-4177-B7B3-A299B15DF3D3}" type="datetimeFigureOut">
              <a:rPr lang="en-GB" smtClean="0"/>
              <a:t>07/03/2023</a:t>
            </a:fld>
            <a:endParaRPr lang="en-GB"/>
          </a:p>
        </p:txBody>
      </p:sp>
      <p:sp>
        <p:nvSpPr>
          <p:cNvPr id="5" name="Footer Placeholder 4">
            <a:extLst>
              <a:ext uri="{FF2B5EF4-FFF2-40B4-BE49-F238E27FC236}">
                <a16:creationId xmlns:a16="http://schemas.microsoft.com/office/drawing/2014/main" id="{960AB762-70B6-2249-B2BB-E3E341958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DFFA4F-6C58-55F0-10D1-93E71B84C7B8}"/>
              </a:ext>
            </a:extLst>
          </p:cNvPr>
          <p:cNvSpPr>
            <a:spLocks noGrp="1"/>
          </p:cNvSpPr>
          <p:nvPr>
            <p:ph type="sldNum" sz="quarter" idx="12"/>
          </p:nvPr>
        </p:nvSpPr>
        <p:spPr/>
        <p:txBody>
          <a:bodyPr/>
          <a:lstStyle/>
          <a:p>
            <a:fld id="{2696CC51-BE77-47C6-8476-9A097D64F5EF}" type="slidenum">
              <a:rPr lang="en-GB" smtClean="0"/>
              <a:t>‹#›</a:t>
            </a:fld>
            <a:endParaRPr lang="en-GB"/>
          </a:p>
        </p:txBody>
      </p:sp>
    </p:spTree>
    <p:extLst>
      <p:ext uri="{BB962C8B-B14F-4D97-AF65-F5344CB8AC3E}">
        <p14:creationId xmlns:p14="http://schemas.microsoft.com/office/powerpoint/2010/main" val="362688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67E2-2707-D86E-71B5-FB3C528401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C53C1B-4EBE-5F9E-F470-0A4A88394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3FAD2D-D6CC-234D-E6B5-E98894D225F1}"/>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E5AAB104-0B84-1055-7773-E7C35C6CD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41635-CA3B-361B-2F97-D4016BB01F8F}"/>
              </a:ext>
            </a:extLst>
          </p:cNvPr>
          <p:cNvSpPr>
            <a:spLocks noGrp="1"/>
          </p:cNvSpPr>
          <p:nvPr>
            <p:ph type="sldNum" sz="quarter" idx="12"/>
          </p:nvPr>
        </p:nvSpPr>
        <p:spPr/>
        <p:txBody>
          <a:bodyPr/>
          <a:lstStyle/>
          <a:p>
            <a:fld id="{98A2C1F2-D5F5-B047-9FF7-3E14CAC00903}" type="slidenum">
              <a:rPr lang="en-US" smtClean="0"/>
              <a:pPr/>
              <a:t>‹#›</a:t>
            </a:fld>
            <a:endParaRPr lang="en-US"/>
          </a:p>
        </p:txBody>
      </p:sp>
    </p:spTree>
    <p:extLst>
      <p:ext uri="{BB962C8B-B14F-4D97-AF65-F5344CB8AC3E}">
        <p14:creationId xmlns:p14="http://schemas.microsoft.com/office/powerpoint/2010/main" val="312407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E708-8B99-EB59-2850-CA028E9CA7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151A99-A22A-DE66-7BEA-785117662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5584C-DF23-3FCF-1EED-7BFB2AECFEDD}"/>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F7AE5DF3-0B1D-0B5E-874C-0DE68EE0E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954FD-F0CA-FF84-C624-85D7CBFC2435}"/>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7" name="Picture 6" descr="A picture containing game, bird, drawing, plate&#10;&#10;Description automatically generated">
            <a:extLst>
              <a:ext uri="{FF2B5EF4-FFF2-40B4-BE49-F238E27FC236}">
                <a16:creationId xmlns:a16="http://schemas.microsoft.com/office/drawing/2014/main" id="{5E765417-9D4E-27AE-A949-E001B98037FB}"/>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178260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4C17-668E-3E90-2A3C-AA4470CE51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DE4EB6-8932-F0CC-A1D1-45A5DF3938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D39C02-F235-7BFC-44C4-C44F4B8740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3F84E6-5F4A-9598-352D-1A20360C8930}"/>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6" name="Footer Placeholder 5">
            <a:extLst>
              <a:ext uri="{FF2B5EF4-FFF2-40B4-BE49-F238E27FC236}">
                <a16:creationId xmlns:a16="http://schemas.microsoft.com/office/drawing/2014/main" id="{3C9D0E53-B04E-A7B0-D6A7-3DECF6FA4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D6FEA-E97D-706C-7D39-B4A1D0D5963C}"/>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8" name="Picture 7" descr="A picture containing game, bird, drawing, plate&#10;&#10;Description automatically generated">
            <a:extLst>
              <a:ext uri="{FF2B5EF4-FFF2-40B4-BE49-F238E27FC236}">
                <a16:creationId xmlns:a16="http://schemas.microsoft.com/office/drawing/2014/main" id="{C0650543-2A8B-4C08-1E5C-CDEEAA508AB2}"/>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222686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0E4F-BABA-FE45-97B8-F4D380917F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E988D2-0132-47B6-BA32-8E73EA1CC0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835E9-2CE0-9832-E5D3-AD0FCDC53F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92A658-C583-0238-8C61-71275C76C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BED54-AB33-5E2A-16B4-69156579D8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38E2F0-F937-2FB7-B810-D67BF1886566}"/>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8" name="Footer Placeholder 7">
            <a:extLst>
              <a:ext uri="{FF2B5EF4-FFF2-40B4-BE49-F238E27FC236}">
                <a16:creationId xmlns:a16="http://schemas.microsoft.com/office/drawing/2014/main" id="{ABF69B3A-A891-A313-E404-BE5279557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2F0270-64A9-0529-6943-F1BBF8A29BC9}"/>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10" name="Picture 9" descr="A picture containing game, bird, drawing, plate&#10;&#10;Description automatically generated">
            <a:extLst>
              <a:ext uri="{FF2B5EF4-FFF2-40B4-BE49-F238E27FC236}">
                <a16:creationId xmlns:a16="http://schemas.microsoft.com/office/drawing/2014/main" id="{9CE7B729-078A-DE41-E4CD-459D0C842C0F}"/>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127397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ADF8-0A11-14D8-1329-CD2E05C83E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8B4597-DF2E-338D-4ECD-598CF7932095}"/>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4" name="Footer Placeholder 3">
            <a:extLst>
              <a:ext uri="{FF2B5EF4-FFF2-40B4-BE49-F238E27FC236}">
                <a16:creationId xmlns:a16="http://schemas.microsoft.com/office/drawing/2014/main" id="{8575BCBF-692C-D76A-8926-A65026AD92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57630-0063-3C61-734E-4C1F298723A0}"/>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6" name="Picture 5" descr="A picture containing game, bird, drawing, plate&#10;&#10;Description automatically generated">
            <a:extLst>
              <a:ext uri="{FF2B5EF4-FFF2-40B4-BE49-F238E27FC236}">
                <a16:creationId xmlns:a16="http://schemas.microsoft.com/office/drawing/2014/main" id="{6DD775F7-C212-2EED-E022-259DCCD1DA69}"/>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316993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1D38C-D789-41C0-1C62-084497F451E3}"/>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3" name="Footer Placeholder 2">
            <a:extLst>
              <a:ext uri="{FF2B5EF4-FFF2-40B4-BE49-F238E27FC236}">
                <a16:creationId xmlns:a16="http://schemas.microsoft.com/office/drawing/2014/main" id="{B61AB495-5AF1-7423-9826-E661053B51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B5A75-6B9D-C3A3-A7DE-79C8A1E1CC0B}"/>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5" name="Picture 4" descr="A picture containing game, bird, drawing, plate&#10;&#10;Description automatically generated">
            <a:extLst>
              <a:ext uri="{FF2B5EF4-FFF2-40B4-BE49-F238E27FC236}">
                <a16:creationId xmlns:a16="http://schemas.microsoft.com/office/drawing/2014/main" id="{4BA5FA2E-186C-0B8A-45D4-CB252EC687EB}"/>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31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CDEC5-C05E-C874-A2F0-E69772B4D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ED9F04-C0B7-4EDF-FCC6-FD13E0931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502964-CB47-1BA0-817F-D73858693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0B8D4-AC96-BC1C-5CBD-DCBED34737F8}"/>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6" name="Footer Placeholder 5">
            <a:extLst>
              <a:ext uri="{FF2B5EF4-FFF2-40B4-BE49-F238E27FC236}">
                <a16:creationId xmlns:a16="http://schemas.microsoft.com/office/drawing/2014/main" id="{63E406A1-21CA-6F31-336C-6C88E4456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A88CD-B0DD-E07A-5C6C-ABE838F75EA5}"/>
              </a:ext>
            </a:extLst>
          </p:cNvPr>
          <p:cNvSpPr>
            <a:spLocks noGrp="1"/>
          </p:cNvSpPr>
          <p:nvPr>
            <p:ph type="sldNum" sz="quarter" idx="12"/>
          </p:nvPr>
        </p:nvSpPr>
        <p:spPr/>
        <p:txBody>
          <a:bodyPr/>
          <a:lstStyle/>
          <a:p>
            <a:fld id="{98A2C1F2-D5F5-B047-9FF7-3E14CAC00903}" type="slidenum">
              <a:rPr lang="en-US" smtClean="0"/>
              <a:pPr/>
              <a:t>‹#›</a:t>
            </a:fld>
            <a:endParaRPr lang="en-US"/>
          </a:p>
        </p:txBody>
      </p:sp>
    </p:spTree>
    <p:extLst>
      <p:ext uri="{BB962C8B-B14F-4D97-AF65-F5344CB8AC3E}">
        <p14:creationId xmlns:p14="http://schemas.microsoft.com/office/powerpoint/2010/main" val="38239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26D6-F7E9-E09E-3FA2-11330B665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F0686A-6EEF-F64B-34CA-5CC1A5125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79832C-C4D2-AEC1-3CFD-6BC9F8E3A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3C3D2-5A83-5710-D638-8C7FBEB8E98F}"/>
              </a:ext>
            </a:extLst>
          </p:cNvPr>
          <p:cNvSpPr>
            <a:spLocks noGrp="1"/>
          </p:cNvSpPr>
          <p:nvPr>
            <p:ph type="dt" sz="half" idx="10"/>
          </p:nvPr>
        </p:nvSpPr>
        <p:spPr/>
        <p:txBody>
          <a:bodyPr/>
          <a:lstStyle/>
          <a:p>
            <a:fld id="{A37DADD4-F9EC-5A46-899E-7638EBE63573}" type="datetimeFigureOut">
              <a:rPr lang="en-US" smtClean="0"/>
              <a:pPr/>
              <a:t>3/7/23</a:t>
            </a:fld>
            <a:endParaRPr lang="en-US"/>
          </a:p>
        </p:txBody>
      </p:sp>
      <p:sp>
        <p:nvSpPr>
          <p:cNvPr id="6" name="Footer Placeholder 5">
            <a:extLst>
              <a:ext uri="{FF2B5EF4-FFF2-40B4-BE49-F238E27FC236}">
                <a16:creationId xmlns:a16="http://schemas.microsoft.com/office/drawing/2014/main" id="{95BE3E2E-6635-B63A-816D-89BF1F543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D9D65-8852-5E71-8887-BBB644BD3FB7}"/>
              </a:ext>
            </a:extLst>
          </p:cNvPr>
          <p:cNvSpPr>
            <a:spLocks noGrp="1"/>
          </p:cNvSpPr>
          <p:nvPr>
            <p:ph type="sldNum" sz="quarter" idx="12"/>
          </p:nvPr>
        </p:nvSpPr>
        <p:spPr/>
        <p:txBody>
          <a:bodyPr/>
          <a:lstStyle/>
          <a:p>
            <a:fld id="{98A2C1F2-D5F5-B047-9FF7-3E14CAC00903}" type="slidenum">
              <a:rPr lang="en-US" smtClean="0"/>
              <a:pPr/>
              <a:t>‹#›</a:t>
            </a:fld>
            <a:endParaRPr lang="en-US"/>
          </a:p>
        </p:txBody>
      </p:sp>
      <p:pic>
        <p:nvPicPr>
          <p:cNvPr id="8" name="Picture 7" descr="A picture containing game, bird, drawing, plate&#10;&#10;Description automatically generated">
            <a:extLst>
              <a:ext uri="{FF2B5EF4-FFF2-40B4-BE49-F238E27FC236}">
                <a16:creationId xmlns:a16="http://schemas.microsoft.com/office/drawing/2014/main" id="{A37E5B4F-F8CF-E03D-C04D-42F327640DE7}"/>
              </a:ext>
            </a:extLst>
          </p:cNvPr>
          <p:cNvPicPr>
            <a:picLocks noChangeAspect="1"/>
          </p:cNvPicPr>
          <p:nvPr userDrawn="1"/>
        </p:nvPicPr>
        <p:blipFill>
          <a:blip r:embed="rId2"/>
          <a:stretch>
            <a:fillRect/>
          </a:stretch>
        </p:blipFill>
        <p:spPr>
          <a:xfrm>
            <a:off x="11448752" y="6101329"/>
            <a:ext cx="596354" cy="596354"/>
          </a:xfrm>
          <a:prstGeom prst="rect">
            <a:avLst/>
          </a:prstGeom>
        </p:spPr>
      </p:pic>
    </p:spTree>
    <p:extLst>
      <p:ext uri="{BB962C8B-B14F-4D97-AF65-F5344CB8AC3E}">
        <p14:creationId xmlns:p14="http://schemas.microsoft.com/office/powerpoint/2010/main" val="50684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4A6E21-2B15-B153-E5DC-7283D9058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FB75A7-8D3D-E029-3366-797E3DC80D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AD598E-1172-C7FB-8E05-43E148B27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DADD4-F9EC-5A46-899E-7638EBE63573}" type="datetimeFigureOut">
              <a:rPr lang="en-US" smtClean="0"/>
              <a:pPr/>
              <a:t>3/7/23</a:t>
            </a:fld>
            <a:endParaRPr lang="en-US"/>
          </a:p>
        </p:txBody>
      </p:sp>
      <p:sp>
        <p:nvSpPr>
          <p:cNvPr id="5" name="Footer Placeholder 4">
            <a:extLst>
              <a:ext uri="{FF2B5EF4-FFF2-40B4-BE49-F238E27FC236}">
                <a16:creationId xmlns:a16="http://schemas.microsoft.com/office/drawing/2014/main" id="{15A9ACB9-9E69-81F2-8005-F5538EB664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301D94-9560-8BC9-B06D-218B70B9E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2C1F2-D5F5-B047-9FF7-3E14CAC00903}" type="slidenum">
              <a:rPr lang="en-US" smtClean="0"/>
              <a:pPr/>
              <a:t>‹#›</a:t>
            </a:fld>
            <a:endParaRPr lang="en-US"/>
          </a:p>
        </p:txBody>
      </p:sp>
    </p:spTree>
    <p:extLst>
      <p:ext uri="{BB962C8B-B14F-4D97-AF65-F5344CB8AC3E}">
        <p14:creationId xmlns:p14="http://schemas.microsoft.com/office/powerpoint/2010/main" val="2041098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D18DB-0BC9-07DD-7C61-E276D3B35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C5506D-9375-8301-0DF8-55006B3FA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87DB83-A19D-28FC-8316-EB1A46B75C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6A339-68EE-4177-B7B3-A299B15DF3D3}" type="datetimeFigureOut">
              <a:rPr lang="en-GB" smtClean="0"/>
              <a:t>07/03/2023</a:t>
            </a:fld>
            <a:endParaRPr lang="en-GB"/>
          </a:p>
        </p:txBody>
      </p:sp>
      <p:sp>
        <p:nvSpPr>
          <p:cNvPr id="5" name="Footer Placeholder 4">
            <a:extLst>
              <a:ext uri="{FF2B5EF4-FFF2-40B4-BE49-F238E27FC236}">
                <a16:creationId xmlns:a16="http://schemas.microsoft.com/office/drawing/2014/main" id="{0C7C3D89-F209-9DC2-0D39-CED849821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BAEF4C6-398E-F48E-B5A5-4EF714D23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6CC51-BE77-47C6-8476-9A097D64F5EF}" type="slidenum">
              <a:rPr lang="en-GB" smtClean="0"/>
              <a:t>‹#›</a:t>
            </a:fld>
            <a:endParaRPr lang="en-GB"/>
          </a:p>
        </p:txBody>
      </p:sp>
    </p:spTree>
    <p:extLst>
      <p:ext uri="{BB962C8B-B14F-4D97-AF65-F5344CB8AC3E}">
        <p14:creationId xmlns:p14="http://schemas.microsoft.com/office/powerpoint/2010/main" val="388781351"/>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eritagefund.org.uk/funding/good-practice-guidance/digital-guidance-project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heritagefund.org.uk/funding/good-practice-guidance/creating-digital-resources-gdpr-copyright-and-using-open-licences" TargetMode="External"/><Relationship Id="rId4" Type="http://schemas.openxmlformats.org/officeDocument/2006/relationships/hyperlink" Target="https://www.heritagefund.org.uk/good-practice-guidance/digital-guide-working-open-licence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heritagefund.org.uk/funding/good-practice-guidance/creating-digital-resources-gdpr-copyright-and-using-open-licences"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e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haritydigital.org.uk/heritage-digital" TargetMode="Externa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hyperlink" Target="http://www.naomikorn.com/resources" TargetMode="External"/><Relationship Id="rId4" Type="http://schemas.openxmlformats.org/officeDocument/2006/relationships/hyperlink" Target="https://www.culturehive.co.uk/digital-heritage-hub/"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info@facetpublishing.co.uk"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CD300EE-3FCF-78C2-8C6B-B6DF0CA8F124}"/>
              </a:ext>
            </a:extLst>
          </p:cNvPr>
          <p:cNvGrpSpPr/>
          <p:nvPr/>
        </p:nvGrpSpPr>
        <p:grpSpPr>
          <a:xfrm>
            <a:off x="3751" y="0"/>
            <a:ext cx="11473085" cy="6858000"/>
            <a:chOff x="3751" y="0"/>
            <a:chExt cx="11473085" cy="6858000"/>
          </a:xfrm>
        </p:grpSpPr>
        <p:grpSp>
          <p:nvGrpSpPr>
            <p:cNvPr id="16" name="Group 15">
              <a:extLst>
                <a:ext uri="{FF2B5EF4-FFF2-40B4-BE49-F238E27FC236}">
                  <a16:creationId xmlns:a16="http://schemas.microsoft.com/office/drawing/2014/main" id="{629F1419-EDBB-8D8A-360E-3B9F2C085254}"/>
                </a:ext>
              </a:extLst>
            </p:cNvPr>
            <p:cNvGrpSpPr/>
            <p:nvPr/>
          </p:nvGrpSpPr>
          <p:grpSpPr>
            <a:xfrm>
              <a:off x="3751" y="0"/>
              <a:ext cx="11473085" cy="6858000"/>
              <a:chOff x="3751" y="0"/>
              <a:chExt cx="11473085" cy="6858000"/>
            </a:xfrm>
          </p:grpSpPr>
          <p:grpSp>
            <p:nvGrpSpPr>
              <p:cNvPr id="15" name="Group 14">
                <a:extLst>
                  <a:ext uri="{FF2B5EF4-FFF2-40B4-BE49-F238E27FC236}">
                    <a16:creationId xmlns:a16="http://schemas.microsoft.com/office/drawing/2014/main" id="{8B305A10-0868-1152-8CFA-BE820A75CAEC}"/>
                  </a:ext>
                </a:extLst>
              </p:cNvPr>
              <p:cNvGrpSpPr/>
              <p:nvPr/>
            </p:nvGrpSpPr>
            <p:grpSpPr>
              <a:xfrm>
                <a:off x="3751" y="0"/>
                <a:ext cx="11473085" cy="6858000"/>
                <a:chOff x="3751" y="0"/>
                <a:chExt cx="11473085" cy="6858000"/>
              </a:xfrm>
            </p:grpSpPr>
            <p:pic>
              <p:nvPicPr>
                <p:cNvPr id="4" name="Picture 3" descr="A person sitting at a table&#10;&#10;Description automatically generated with medium confidence">
                  <a:extLst>
                    <a:ext uri="{FF2B5EF4-FFF2-40B4-BE49-F238E27FC236}">
                      <a16:creationId xmlns:a16="http://schemas.microsoft.com/office/drawing/2014/main" id="{DD02451E-D392-4A48-83F6-AAC3E04477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7120" b="12670"/>
                <a:stretch/>
              </p:blipFill>
              <p:spPr>
                <a:xfrm>
                  <a:off x="5065291" y="573272"/>
                  <a:ext cx="6411545" cy="5806389"/>
                </a:xfrm>
                <a:prstGeom prst="rect">
                  <a:avLst/>
                </a:prstGeom>
                <a:ln w="28575">
                  <a:noFill/>
                </a:ln>
              </p:spPr>
            </p:pic>
            <p:grpSp>
              <p:nvGrpSpPr>
                <p:cNvPr id="14" name="Group 13">
                  <a:extLst>
                    <a:ext uri="{FF2B5EF4-FFF2-40B4-BE49-F238E27FC236}">
                      <a16:creationId xmlns:a16="http://schemas.microsoft.com/office/drawing/2014/main" id="{CB843AD8-6191-51A2-876E-0D1B237AC0B0}"/>
                    </a:ext>
                  </a:extLst>
                </p:cNvPr>
                <p:cNvGrpSpPr/>
                <p:nvPr/>
              </p:nvGrpSpPr>
              <p:grpSpPr>
                <a:xfrm>
                  <a:off x="3751" y="0"/>
                  <a:ext cx="5463060" cy="6858000"/>
                  <a:chOff x="3751" y="0"/>
                  <a:chExt cx="5463060" cy="6858000"/>
                </a:xfrm>
              </p:grpSpPr>
              <p:sp>
                <p:nvSpPr>
                  <p:cNvPr id="6" name="Rectangle 5">
                    <a:extLst>
                      <a:ext uri="{FF2B5EF4-FFF2-40B4-BE49-F238E27FC236}">
                        <a16:creationId xmlns:a16="http://schemas.microsoft.com/office/drawing/2014/main" id="{06221585-2549-C6DD-6ECD-DFAF8A41ABC9}"/>
                      </a:ext>
                    </a:extLst>
                  </p:cNvPr>
                  <p:cNvSpPr/>
                  <p:nvPr/>
                </p:nvSpPr>
                <p:spPr>
                  <a:xfrm flipH="1">
                    <a:off x="3751" y="0"/>
                    <a:ext cx="4358178" cy="6858000"/>
                  </a:xfrm>
                  <a:prstGeom prst="rect">
                    <a:avLst/>
                  </a:prstGeom>
                  <a:solidFill>
                    <a:srgbClr val="3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F85FA34-C0C5-20F8-60CA-D7D943AC8358}"/>
                      </a:ext>
                    </a:extLst>
                  </p:cNvPr>
                  <p:cNvGrpSpPr/>
                  <p:nvPr/>
                </p:nvGrpSpPr>
                <p:grpSpPr>
                  <a:xfrm>
                    <a:off x="234174" y="472571"/>
                    <a:ext cx="5232637" cy="944066"/>
                    <a:chOff x="234174" y="472571"/>
                    <a:chExt cx="5232637" cy="944066"/>
                  </a:xfrm>
                </p:grpSpPr>
                <p:sp>
                  <p:nvSpPr>
                    <p:cNvPr id="7" name="Rectangle 6">
                      <a:extLst>
                        <a:ext uri="{FF2B5EF4-FFF2-40B4-BE49-F238E27FC236}">
                          <a16:creationId xmlns:a16="http://schemas.microsoft.com/office/drawing/2014/main" id="{AD24C0E6-882F-7835-9081-FD8741262E36}"/>
                        </a:ext>
                      </a:extLst>
                    </p:cNvPr>
                    <p:cNvSpPr/>
                    <p:nvPr/>
                  </p:nvSpPr>
                  <p:spPr>
                    <a:xfrm>
                      <a:off x="234174" y="472572"/>
                      <a:ext cx="4768314"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7324BBC-4477-1C9C-7FB0-3F6ABDD1C8AD}"/>
                        </a:ext>
                      </a:extLst>
                    </p:cNvPr>
                    <p:cNvSpPr/>
                    <p:nvPr/>
                  </p:nvSpPr>
                  <p:spPr>
                    <a:xfrm rot="16200000">
                      <a:off x="452614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unburst chart&#10;&#10;Description automatically generated">
                      <a:extLst>
                        <a:ext uri="{FF2B5EF4-FFF2-40B4-BE49-F238E27FC236}">
                          <a16:creationId xmlns:a16="http://schemas.microsoft.com/office/drawing/2014/main" id="{4BE049D4-B6A9-7CC5-6BE5-99C83397F72E}"/>
                        </a:ext>
                      </a:extLst>
                    </p:cNvPr>
                    <p:cNvPicPr>
                      <a:picLocks noChangeAspect="1"/>
                    </p:cNvPicPr>
                    <p:nvPr/>
                  </p:nvPicPr>
                  <p:blipFill>
                    <a:blip r:embed="rId3"/>
                    <a:stretch>
                      <a:fillRect/>
                    </a:stretch>
                  </p:blipFill>
                  <p:spPr>
                    <a:xfrm>
                      <a:off x="4592352" y="543212"/>
                      <a:ext cx="783344" cy="777698"/>
                    </a:xfrm>
                    <a:prstGeom prst="rect">
                      <a:avLst/>
                    </a:prstGeom>
                  </p:spPr>
                </p:pic>
              </p:grpSp>
            </p:grpSp>
          </p:grpSp>
          <p:sp>
            <p:nvSpPr>
              <p:cNvPr id="2" name="TextBox 1">
                <a:extLst>
                  <a:ext uri="{FF2B5EF4-FFF2-40B4-BE49-F238E27FC236}">
                    <a16:creationId xmlns:a16="http://schemas.microsoft.com/office/drawing/2014/main" id="{4CBF50DF-A388-98B3-6DCD-C14476B89968}"/>
                  </a:ext>
                </a:extLst>
              </p:cNvPr>
              <p:cNvSpPr txBox="1"/>
              <p:nvPr/>
            </p:nvSpPr>
            <p:spPr>
              <a:xfrm rot="5400000">
                <a:off x="10326229" y="1412927"/>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Emilia Frost</a:t>
                </a:r>
              </a:p>
            </p:txBody>
          </p:sp>
        </p:grpSp>
        <p:sp>
          <p:nvSpPr>
            <p:cNvPr id="8" name="Content Placeholder 2">
              <a:extLst>
                <a:ext uri="{FF2B5EF4-FFF2-40B4-BE49-F238E27FC236}">
                  <a16:creationId xmlns:a16="http://schemas.microsoft.com/office/drawing/2014/main" id="{04876D92-EC2C-6F7A-80A2-BF7C5C1E2E7C}"/>
                </a:ext>
              </a:extLst>
            </p:cNvPr>
            <p:cNvSpPr txBox="1">
              <a:spLocks/>
            </p:cNvSpPr>
            <p:nvPr/>
          </p:nvSpPr>
          <p:spPr>
            <a:xfrm>
              <a:off x="309062" y="1969630"/>
              <a:ext cx="3733396" cy="33179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ts val="1500"/>
                </a:spcBef>
                <a:spcAft>
                  <a:spcPts val="200"/>
                </a:spcAft>
                <a:buSzPct val="110000"/>
                <a:buFont typeface="Arial" panose="020B0604020202020204" pitchFamily="34" charset="0"/>
                <a:buChar char="•"/>
              </a:pP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indent="-457200" algn="l">
                <a:spcBef>
                  <a:spcPts val="1500"/>
                </a:spcBef>
                <a:spcAft>
                  <a:spcPts val="200"/>
                </a:spcAft>
                <a:buSzPct val="110000"/>
                <a:buFont typeface="Arial" panose="020B0604020202020204" pitchFamily="34" charset="0"/>
                <a:buChar char="•"/>
              </a:pPr>
              <a:r>
                <a:rPr lang="en-GB" dirty="0">
                  <a:solidFill>
                    <a:schemeClr val="bg1"/>
                  </a:solidFill>
                  <a:latin typeface="Lato" panose="020F0502020204030203" pitchFamily="34" charset="0"/>
                  <a:ea typeface="Lato" panose="020F0502020204030203" pitchFamily="34" charset="0"/>
                  <a:cs typeface="Lato" panose="020F0502020204030203" pitchFamily="34" charset="0"/>
                </a:rPr>
                <a:t>Who are you?</a:t>
              </a:r>
            </a:p>
            <a:p>
              <a:pPr marL="457200" indent="-457200" algn="l">
                <a:spcBef>
                  <a:spcPts val="1500"/>
                </a:spcBef>
                <a:spcAft>
                  <a:spcPts val="200"/>
                </a:spcAft>
                <a:buSzPct val="110000"/>
                <a:buFont typeface="Arial" panose="020B0604020202020204" pitchFamily="34" charset="0"/>
                <a:buChar char="•"/>
              </a:pPr>
              <a:r>
                <a:rPr lang="en-GB" dirty="0">
                  <a:solidFill>
                    <a:schemeClr val="bg1"/>
                  </a:solidFill>
                  <a:latin typeface="Lato" panose="020F0502020204030203" pitchFamily="34" charset="0"/>
                  <a:ea typeface="Lato" panose="020F0502020204030203" pitchFamily="34" charset="0"/>
                  <a:cs typeface="Lato" panose="020F0502020204030203" pitchFamily="34" charset="0"/>
                </a:rPr>
                <a:t>What do </a:t>
              </a:r>
              <a:r>
                <a:rPr lang="en-GB">
                  <a:solidFill>
                    <a:schemeClr val="bg1"/>
                  </a:solidFill>
                  <a:latin typeface="Lato" panose="020F0502020204030203" pitchFamily="34" charset="0"/>
                  <a:ea typeface="Lato" panose="020F0502020204030203" pitchFamily="34" charset="0"/>
                  <a:cs typeface="Lato" panose="020F0502020204030203" pitchFamily="34" charset="0"/>
                </a:rPr>
                <a:t>you do</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a:t>
              </a:r>
            </a:p>
            <a:p>
              <a:pPr marL="457200" indent="-457200" algn="l">
                <a:spcBef>
                  <a:spcPts val="1500"/>
                </a:spcBef>
                <a:spcAft>
                  <a:spcPts val="200"/>
                </a:spcAft>
                <a:buSzPct val="110000"/>
                <a:buFont typeface="Arial" panose="020B0604020202020204" pitchFamily="34" charset="0"/>
                <a:buChar char="•"/>
              </a:pPr>
              <a:r>
                <a:rPr lang="en-GB" dirty="0">
                  <a:solidFill>
                    <a:schemeClr val="bg1"/>
                  </a:solidFill>
                  <a:latin typeface="Lato" panose="020F0502020204030203" pitchFamily="34" charset="0"/>
                  <a:ea typeface="Lato" panose="020F0502020204030203" pitchFamily="34" charset="0"/>
                  <a:cs typeface="Lato" panose="020F0502020204030203" pitchFamily="34" charset="0"/>
                </a:rPr>
                <a:t>Where are you based?</a:t>
              </a:r>
            </a:p>
            <a:p>
              <a:pPr algn="l">
                <a:spcBef>
                  <a:spcPts val="1500"/>
                </a:spcBef>
                <a:spcAft>
                  <a:spcPts val="200"/>
                </a:spcAft>
                <a:buSzPct val="110000"/>
              </a:pP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a:p>
              <a:pPr algn="l">
                <a:spcBef>
                  <a:spcPts val="1500"/>
                </a:spcBef>
                <a:spcAft>
                  <a:spcPts val="200"/>
                </a:spcAft>
                <a:buSzPct val="110000"/>
              </a:pP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itle 1">
              <a:extLst>
                <a:ext uri="{FF2B5EF4-FFF2-40B4-BE49-F238E27FC236}">
                  <a16:creationId xmlns:a16="http://schemas.microsoft.com/office/drawing/2014/main" id="{2DA3791C-4FE9-5361-3F8E-54E94DA51B70}"/>
                </a:ext>
              </a:extLst>
            </p:cNvPr>
            <p:cNvSpPr txBox="1">
              <a:spLocks/>
            </p:cNvSpPr>
            <p:nvPr/>
          </p:nvSpPr>
          <p:spPr>
            <a:xfrm>
              <a:off x="285868" y="552081"/>
              <a:ext cx="4664926" cy="7850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r>
                <a:rPr lang="en-GB" dirty="0"/>
                <a:t>Introductions</a:t>
              </a:r>
              <a:endParaRPr lang="en-US" dirty="0"/>
            </a:p>
          </p:txBody>
        </p:sp>
      </p:grpSp>
    </p:spTree>
    <p:extLst>
      <p:ext uri="{BB962C8B-B14F-4D97-AF65-F5344CB8AC3E}">
        <p14:creationId xmlns:p14="http://schemas.microsoft.com/office/powerpoint/2010/main" val="211200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303534F-232D-9AB6-803E-46F7E6C1770A}"/>
              </a:ext>
            </a:extLst>
          </p:cNvPr>
          <p:cNvGrpSpPr/>
          <p:nvPr/>
        </p:nvGrpSpPr>
        <p:grpSpPr>
          <a:xfrm>
            <a:off x="250716" y="505575"/>
            <a:ext cx="11086681" cy="5803048"/>
            <a:chOff x="250716" y="505575"/>
            <a:chExt cx="11086681" cy="5803048"/>
          </a:xfrm>
        </p:grpSpPr>
        <p:grpSp>
          <p:nvGrpSpPr>
            <p:cNvPr id="11" name="Group 10">
              <a:extLst>
                <a:ext uri="{FF2B5EF4-FFF2-40B4-BE49-F238E27FC236}">
                  <a16:creationId xmlns:a16="http://schemas.microsoft.com/office/drawing/2014/main" id="{9876AE4F-9AB9-B92D-3D4D-06329DBCD2D8}"/>
                </a:ext>
              </a:extLst>
            </p:cNvPr>
            <p:cNvGrpSpPr/>
            <p:nvPr/>
          </p:nvGrpSpPr>
          <p:grpSpPr>
            <a:xfrm>
              <a:off x="250716" y="505575"/>
              <a:ext cx="11086681" cy="5803048"/>
              <a:chOff x="225753" y="492844"/>
              <a:chExt cx="11086681" cy="5803048"/>
            </a:xfrm>
          </p:grpSpPr>
          <p:grpSp>
            <p:nvGrpSpPr>
              <p:cNvPr id="2" name="Group 1">
                <a:extLst>
                  <a:ext uri="{FF2B5EF4-FFF2-40B4-BE49-F238E27FC236}">
                    <a16:creationId xmlns:a16="http://schemas.microsoft.com/office/drawing/2014/main" id="{ECD8B0D0-18AC-65A9-3CDB-FD6C6BF1C36F}"/>
                  </a:ext>
                </a:extLst>
              </p:cNvPr>
              <p:cNvGrpSpPr/>
              <p:nvPr/>
            </p:nvGrpSpPr>
            <p:grpSpPr>
              <a:xfrm>
                <a:off x="225753" y="492844"/>
                <a:ext cx="11086681" cy="5803048"/>
                <a:chOff x="225753" y="492844"/>
                <a:chExt cx="11086681" cy="5803048"/>
              </a:xfrm>
            </p:grpSpPr>
            <p:sp>
              <p:nvSpPr>
                <p:cNvPr id="4" name="Rounded Rectangle 3">
                  <a:extLst>
                    <a:ext uri="{FF2B5EF4-FFF2-40B4-BE49-F238E27FC236}">
                      <a16:creationId xmlns:a16="http://schemas.microsoft.com/office/drawing/2014/main" id="{1FBF16A6-E9E2-F17F-DA19-7DAF0C00DCAD}"/>
                    </a:ext>
                  </a:extLst>
                </p:cNvPr>
                <p:cNvSpPr/>
                <p:nvPr/>
              </p:nvSpPr>
              <p:spPr>
                <a:xfrm>
                  <a:off x="836023" y="950955"/>
                  <a:ext cx="10476411" cy="5344937"/>
                </a:xfrm>
                <a:prstGeom prst="round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D2E19E-E9F4-728C-F612-CCCB9CE12570}"/>
                    </a:ext>
                  </a:extLst>
                </p:cNvPr>
                <p:cNvSpPr/>
                <p:nvPr/>
              </p:nvSpPr>
              <p:spPr>
                <a:xfrm rot="16200000">
                  <a:off x="7199552" y="496246"/>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0C7765-C5F7-3B4F-BA92-807BEDDDF456}"/>
                    </a:ext>
                  </a:extLst>
                </p:cNvPr>
                <p:cNvSpPr/>
                <p:nvPr/>
              </p:nvSpPr>
              <p:spPr>
                <a:xfrm rot="16200000" flipH="1">
                  <a:off x="3476636" y="-2758039"/>
                  <a:ext cx="944066" cy="7445831"/>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39723549-2847-17FE-6731-C33DD6114534}"/>
                    </a:ext>
                  </a:extLst>
                </p:cNvPr>
                <p:cNvPicPr>
                  <a:picLocks noChangeAspect="1"/>
                </p:cNvPicPr>
                <p:nvPr/>
              </p:nvPicPr>
              <p:blipFill>
                <a:blip r:embed="rId2"/>
                <a:stretch>
                  <a:fillRect/>
                </a:stretch>
              </p:blipFill>
              <p:spPr>
                <a:xfrm>
                  <a:off x="7270686" y="579040"/>
                  <a:ext cx="783344" cy="777698"/>
                </a:xfrm>
                <a:prstGeom prst="rect">
                  <a:avLst/>
                </a:prstGeom>
              </p:spPr>
            </p:pic>
          </p:grpSp>
          <p:sp>
            <p:nvSpPr>
              <p:cNvPr id="8" name="TextBox 7">
                <a:extLst>
                  <a:ext uri="{FF2B5EF4-FFF2-40B4-BE49-F238E27FC236}">
                    <a16:creationId xmlns:a16="http://schemas.microsoft.com/office/drawing/2014/main" id="{789E1DD0-06EE-CF46-4F9E-19C3AA7FE402}"/>
                  </a:ext>
                </a:extLst>
              </p:cNvPr>
              <p:cNvSpPr txBox="1"/>
              <p:nvPr/>
            </p:nvSpPr>
            <p:spPr>
              <a:xfrm>
                <a:off x="879566" y="1633482"/>
                <a:ext cx="10202091" cy="424732"/>
              </a:xfrm>
              <a:prstGeom prst="rect">
                <a:avLst/>
              </a:prstGeom>
              <a:noFill/>
            </p:spPr>
            <p:txBody>
              <a:bodyPr wrap="square" rtlCol="0">
                <a:spAutoFit/>
              </a:bodyPr>
              <a:lstStyle/>
              <a:p>
                <a:pPr marL="628650" indent="-514350">
                  <a:lnSpc>
                    <a:spcPct val="90000"/>
                  </a:lnSpc>
                  <a:spcAft>
                    <a:spcPts val="600"/>
                  </a:spcAft>
                  <a:buFont typeface="+mj-lt"/>
                  <a:buAutoNum type="arabicPeriod"/>
                </a:pPr>
                <a:endParaRPr lang="en-US" sz="2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
          <p:nvSpPr>
            <p:cNvPr id="7" name="TextBox 6">
              <a:extLst>
                <a:ext uri="{FF2B5EF4-FFF2-40B4-BE49-F238E27FC236}">
                  <a16:creationId xmlns:a16="http://schemas.microsoft.com/office/drawing/2014/main" id="{6739F8AE-F7F8-4A15-7BC5-32B286E1EB89}"/>
                </a:ext>
              </a:extLst>
            </p:cNvPr>
            <p:cNvSpPr txBox="1"/>
            <p:nvPr/>
          </p:nvSpPr>
          <p:spPr>
            <a:xfrm>
              <a:off x="467652" y="549377"/>
              <a:ext cx="5943600" cy="830997"/>
            </a:xfrm>
            <a:prstGeom prst="rect">
              <a:avLst/>
            </a:prstGeom>
            <a:noFill/>
          </p:spPr>
          <p:txBody>
            <a:bodyPr wrap="square" rtlCol="0">
              <a:spAutoFit/>
            </a:bodyPr>
            <a:lstStyle/>
            <a:p>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The context</a:t>
              </a:r>
            </a:p>
          </p:txBody>
        </p:sp>
      </p:grpSp>
      <p:grpSp>
        <p:nvGrpSpPr>
          <p:cNvPr id="3" name="Group 2">
            <a:extLst>
              <a:ext uri="{FF2B5EF4-FFF2-40B4-BE49-F238E27FC236}">
                <a16:creationId xmlns:a16="http://schemas.microsoft.com/office/drawing/2014/main" id="{80BF3436-C834-3758-2A5A-2AF0346C9043}"/>
              </a:ext>
            </a:extLst>
          </p:cNvPr>
          <p:cNvGrpSpPr/>
          <p:nvPr/>
        </p:nvGrpSpPr>
        <p:grpSpPr>
          <a:xfrm>
            <a:off x="1254369" y="1466569"/>
            <a:ext cx="9448799" cy="1257871"/>
            <a:chOff x="0" y="0"/>
            <a:chExt cx="6906491" cy="3103213"/>
          </a:xfrm>
        </p:grpSpPr>
        <p:sp>
          <p:nvSpPr>
            <p:cNvPr id="21" name="Rectangle 20">
              <a:extLst>
                <a:ext uri="{FF2B5EF4-FFF2-40B4-BE49-F238E27FC236}">
                  <a16:creationId xmlns:a16="http://schemas.microsoft.com/office/drawing/2014/main" id="{7881E8DF-4579-2A06-A384-07B04E60C842}"/>
                </a:ext>
              </a:extLst>
            </p:cNvPr>
            <p:cNvSpPr/>
            <p:nvPr/>
          </p:nvSpPr>
          <p:spPr>
            <a:xfrm>
              <a:off x="0" y="0"/>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B8914CD0-1CC0-7E67-7C0C-0929BDD249C6}"/>
                </a:ext>
              </a:extLst>
            </p:cNvPr>
            <p:cNvSpPr txBox="1"/>
            <p:nvPr/>
          </p:nvSpPr>
          <p:spPr>
            <a:xfrm>
              <a:off x="0" y="1706809"/>
              <a:ext cx="6906491" cy="13964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dirty="0">
                  <a:solidFill>
                    <a:schemeClr val="bg1"/>
                  </a:solidFill>
                  <a:latin typeface="Lato" panose="020F0502020204030203" pitchFamily="34" charset="0"/>
                  <a:ea typeface="Lato" panose="020F0502020204030203" pitchFamily="34" charset="0"/>
                  <a:cs typeface="Lato" panose="020F0502020204030203" pitchFamily="34" charset="0"/>
                </a:rPr>
                <a:t>Projects funded by the National Lottery Heritage Fund are required to meet the open licensing requirement of a Creative Commons CC BY 4.0 licence. </a:t>
              </a: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0" name="Group 9">
            <a:extLst>
              <a:ext uri="{FF2B5EF4-FFF2-40B4-BE49-F238E27FC236}">
                <a16:creationId xmlns:a16="http://schemas.microsoft.com/office/drawing/2014/main" id="{DA3008D8-A149-FFDA-5A12-E2C60CC052AC}"/>
              </a:ext>
            </a:extLst>
          </p:cNvPr>
          <p:cNvGrpSpPr/>
          <p:nvPr/>
        </p:nvGrpSpPr>
        <p:grpSpPr>
          <a:xfrm>
            <a:off x="1254369" y="2862973"/>
            <a:ext cx="9502410" cy="1747911"/>
            <a:chOff x="0" y="1396404"/>
            <a:chExt cx="6945677" cy="4312160"/>
          </a:xfrm>
        </p:grpSpPr>
        <p:sp>
          <p:nvSpPr>
            <p:cNvPr id="19" name="Rectangle 18">
              <a:extLst>
                <a:ext uri="{FF2B5EF4-FFF2-40B4-BE49-F238E27FC236}">
                  <a16:creationId xmlns:a16="http://schemas.microsoft.com/office/drawing/2014/main" id="{BED02265-02F3-BB47-5A4A-D03F9988D8D8}"/>
                </a:ext>
              </a:extLst>
            </p:cNvPr>
            <p:cNvSpPr/>
            <p:nvPr/>
          </p:nvSpPr>
          <p:spPr>
            <a:xfrm>
              <a:off x="0" y="1396404"/>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9FC62EEB-6753-8912-6EDB-D27B4B29028A}"/>
                </a:ext>
              </a:extLst>
            </p:cNvPr>
            <p:cNvSpPr txBox="1"/>
            <p:nvPr/>
          </p:nvSpPr>
          <p:spPr>
            <a:xfrm>
              <a:off x="39186" y="3380313"/>
              <a:ext cx="6906491" cy="23282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solidFill>
                    <a:schemeClr val="bg1"/>
                  </a:solidFill>
                  <a:latin typeface="Lato" panose="020F0502020204030203" pitchFamily="34" charset="0"/>
                  <a:ea typeface="Lato" panose="020F0502020204030203" pitchFamily="34" charset="0"/>
                  <a:cs typeface="Lato" panose="020F0502020204030203" pitchFamily="34" charset="0"/>
                </a:rPr>
                <a:t>C</a:t>
              </a:r>
              <a:r>
                <a:rPr lang="en-GB" sz="2200" b="0" i="0" kern="1200" dirty="0">
                  <a:solidFill>
                    <a:schemeClr val="bg1"/>
                  </a:solidFill>
                  <a:latin typeface="Lato" panose="020F0502020204030203" pitchFamily="34" charset="0"/>
                  <a:ea typeface="Lato" panose="020F0502020204030203" pitchFamily="34" charset="0"/>
                  <a:cs typeface="Lato" panose="020F0502020204030203" pitchFamily="34" charset="0"/>
                </a:rPr>
                <a:t>opyright and data protection obligations can present interrelated complex areas that some projects will need to navigate to fulfil their Creative Commons licensing requirements.</a:t>
              </a: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2">
            <a:extLst>
              <a:ext uri="{FF2B5EF4-FFF2-40B4-BE49-F238E27FC236}">
                <a16:creationId xmlns:a16="http://schemas.microsoft.com/office/drawing/2014/main" id="{3B53FFFE-7000-3C08-0678-1CFD4514977E}"/>
              </a:ext>
            </a:extLst>
          </p:cNvPr>
          <p:cNvGrpSpPr/>
          <p:nvPr/>
        </p:nvGrpSpPr>
        <p:grpSpPr>
          <a:xfrm>
            <a:off x="1254369" y="3567531"/>
            <a:ext cx="9475604" cy="1257872"/>
            <a:chOff x="0" y="1085998"/>
            <a:chExt cx="6926084" cy="3103215"/>
          </a:xfrm>
        </p:grpSpPr>
        <p:sp>
          <p:nvSpPr>
            <p:cNvPr id="17" name="Rectangle 16">
              <a:extLst>
                <a:ext uri="{FF2B5EF4-FFF2-40B4-BE49-F238E27FC236}">
                  <a16:creationId xmlns:a16="http://schemas.microsoft.com/office/drawing/2014/main" id="{D064E22C-9DBC-8F77-8232-8D17924C7F7B}"/>
                </a:ext>
              </a:extLst>
            </p:cNvPr>
            <p:cNvSpPr/>
            <p:nvPr/>
          </p:nvSpPr>
          <p:spPr>
            <a:xfrm>
              <a:off x="0" y="2792809"/>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6B13599F-0B3E-E828-B7F2-6ECB90362098}"/>
                </a:ext>
              </a:extLst>
            </p:cNvPr>
            <p:cNvSpPr txBox="1"/>
            <p:nvPr/>
          </p:nvSpPr>
          <p:spPr>
            <a:xfrm>
              <a:off x="19593" y="1085998"/>
              <a:ext cx="6906491" cy="28810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4" name="Group 13">
            <a:extLst>
              <a:ext uri="{FF2B5EF4-FFF2-40B4-BE49-F238E27FC236}">
                <a16:creationId xmlns:a16="http://schemas.microsoft.com/office/drawing/2014/main" id="{411A5B3A-BD77-9AA7-58C4-C247C29FC8EE}"/>
              </a:ext>
            </a:extLst>
          </p:cNvPr>
          <p:cNvGrpSpPr/>
          <p:nvPr/>
        </p:nvGrpSpPr>
        <p:grpSpPr>
          <a:xfrm>
            <a:off x="1254369" y="4700953"/>
            <a:ext cx="9448799" cy="1520855"/>
            <a:chOff x="0" y="1833614"/>
            <a:chExt cx="6906491" cy="3752004"/>
          </a:xfrm>
        </p:grpSpPr>
        <p:sp>
          <p:nvSpPr>
            <p:cNvPr id="15" name="Rectangle 14">
              <a:extLst>
                <a:ext uri="{FF2B5EF4-FFF2-40B4-BE49-F238E27FC236}">
                  <a16:creationId xmlns:a16="http://schemas.microsoft.com/office/drawing/2014/main" id="{BB9D0DF6-590D-A4C9-929D-FF94D2FB3633}"/>
                </a:ext>
              </a:extLst>
            </p:cNvPr>
            <p:cNvSpPr/>
            <p:nvPr/>
          </p:nvSpPr>
          <p:spPr>
            <a:xfrm>
              <a:off x="0" y="4189214"/>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12232FEF-5ED9-FC48-6DD5-FFE152383362}"/>
                </a:ext>
              </a:extLst>
            </p:cNvPr>
            <p:cNvSpPr txBox="1"/>
            <p:nvPr/>
          </p:nvSpPr>
          <p:spPr>
            <a:xfrm>
              <a:off x="0" y="1833614"/>
              <a:ext cx="6906491" cy="37520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18906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C3521-A33B-7333-254C-F0073D604B92}"/>
              </a:ext>
            </a:extLst>
          </p:cNvPr>
          <p:cNvGrpSpPr/>
          <p:nvPr/>
        </p:nvGrpSpPr>
        <p:grpSpPr>
          <a:xfrm>
            <a:off x="0" y="0"/>
            <a:ext cx="11772837" cy="6858000"/>
            <a:chOff x="3751" y="0"/>
            <a:chExt cx="11772837" cy="6858000"/>
          </a:xfrm>
        </p:grpSpPr>
        <p:grpSp>
          <p:nvGrpSpPr>
            <p:cNvPr id="2" name="Group 1">
              <a:extLst>
                <a:ext uri="{FF2B5EF4-FFF2-40B4-BE49-F238E27FC236}">
                  <a16:creationId xmlns:a16="http://schemas.microsoft.com/office/drawing/2014/main" id="{377F2FEE-1EF8-B921-4957-524C985D6710}"/>
                </a:ext>
              </a:extLst>
            </p:cNvPr>
            <p:cNvGrpSpPr/>
            <p:nvPr/>
          </p:nvGrpSpPr>
          <p:grpSpPr>
            <a:xfrm>
              <a:off x="3751" y="0"/>
              <a:ext cx="11772837" cy="6858000"/>
              <a:chOff x="3751" y="0"/>
              <a:chExt cx="11772837" cy="6858000"/>
            </a:xfrm>
          </p:grpSpPr>
          <p:sp>
            <p:nvSpPr>
              <p:cNvPr id="4" name="Rectangle 3">
                <a:extLst>
                  <a:ext uri="{FF2B5EF4-FFF2-40B4-BE49-F238E27FC236}">
                    <a16:creationId xmlns:a16="http://schemas.microsoft.com/office/drawing/2014/main" id="{69496EED-FD4D-AD79-963D-8310AFF72C06}"/>
                  </a:ext>
                </a:extLst>
              </p:cNvPr>
              <p:cNvSpPr/>
              <p:nvPr/>
            </p:nvSpPr>
            <p:spPr>
              <a:xfrm flipH="1">
                <a:off x="3751" y="0"/>
                <a:ext cx="4358178" cy="6858000"/>
              </a:xfrm>
              <a:prstGeom prst="rect">
                <a:avLst/>
              </a:prstGeom>
              <a:solidFill>
                <a:srgbClr val="3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DB1862A-D570-E948-68A4-F14EE3EF9489}"/>
                  </a:ext>
                </a:extLst>
              </p:cNvPr>
              <p:cNvSpPr txBox="1"/>
              <p:nvPr/>
            </p:nvSpPr>
            <p:spPr>
              <a:xfrm rot="5400000">
                <a:off x="10625981" y="4892755"/>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Naomi Korn</a:t>
                </a:r>
              </a:p>
            </p:txBody>
          </p:sp>
          <p:sp>
            <p:nvSpPr>
              <p:cNvPr id="14" name="Rectangle 13">
                <a:extLst>
                  <a:ext uri="{FF2B5EF4-FFF2-40B4-BE49-F238E27FC236}">
                    <a16:creationId xmlns:a16="http://schemas.microsoft.com/office/drawing/2014/main" id="{C8FA8D6A-18AD-9832-303F-DF105BCA054F}"/>
                  </a:ext>
                </a:extLst>
              </p:cNvPr>
              <p:cNvSpPr/>
              <p:nvPr/>
            </p:nvSpPr>
            <p:spPr>
              <a:xfrm>
                <a:off x="234174" y="472572"/>
                <a:ext cx="4768314"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0CED8E8-2847-D2CF-4889-83AEC1D8407A}"/>
                  </a:ext>
                </a:extLst>
              </p:cNvPr>
              <p:cNvSpPr/>
              <p:nvPr/>
            </p:nvSpPr>
            <p:spPr>
              <a:xfrm rot="16200000">
                <a:off x="452614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unburst chart&#10;&#10;Description automatically generated">
                <a:extLst>
                  <a:ext uri="{FF2B5EF4-FFF2-40B4-BE49-F238E27FC236}">
                    <a16:creationId xmlns:a16="http://schemas.microsoft.com/office/drawing/2014/main" id="{4FCE1A7F-ED89-00C0-452B-9EFBF273BF7E}"/>
                  </a:ext>
                </a:extLst>
              </p:cNvPr>
              <p:cNvPicPr>
                <a:picLocks noChangeAspect="1"/>
              </p:cNvPicPr>
              <p:nvPr/>
            </p:nvPicPr>
            <p:blipFill>
              <a:blip r:embed="rId2"/>
              <a:stretch>
                <a:fillRect/>
              </a:stretch>
            </p:blipFill>
            <p:spPr>
              <a:xfrm>
                <a:off x="4592352" y="543212"/>
                <a:ext cx="783344" cy="777698"/>
              </a:xfrm>
              <a:prstGeom prst="rect">
                <a:avLst/>
              </a:prstGeom>
            </p:spPr>
          </p:pic>
          <p:sp>
            <p:nvSpPr>
              <p:cNvPr id="17" name="Title 1">
                <a:extLst>
                  <a:ext uri="{FF2B5EF4-FFF2-40B4-BE49-F238E27FC236}">
                    <a16:creationId xmlns:a16="http://schemas.microsoft.com/office/drawing/2014/main" id="{5D7C46AB-E522-4EB3-2618-3AA00CC5F3FF}"/>
                  </a:ext>
                </a:extLst>
              </p:cNvPr>
              <p:cNvSpPr txBox="1">
                <a:spLocks/>
              </p:cNvSpPr>
              <p:nvPr/>
            </p:nvSpPr>
            <p:spPr>
              <a:xfrm>
                <a:off x="234174" y="659445"/>
                <a:ext cx="4664926" cy="4728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r>
                  <a:rPr lang="en-GB" sz="2400" dirty="0"/>
                  <a:t>Creative Commons Licences </a:t>
                </a:r>
                <a:endParaRPr lang="en-US" sz="2400" dirty="0"/>
              </a:p>
            </p:txBody>
          </p:sp>
        </p:grpSp>
        <p:sp>
          <p:nvSpPr>
            <p:cNvPr id="3" name="TextBox 2">
              <a:extLst>
                <a:ext uri="{FF2B5EF4-FFF2-40B4-BE49-F238E27FC236}">
                  <a16:creationId xmlns:a16="http://schemas.microsoft.com/office/drawing/2014/main" id="{9BBF2034-49C5-0DAA-F714-E904C61B97E6}"/>
                </a:ext>
              </a:extLst>
            </p:cNvPr>
            <p:cNvSpPr txBox="1"/>
            <p:nvPr/>
          </p:nvSpPr>
          <p:spPr>
            <a:xfrm rot="5400000">
              <a:off x="10625981" y="4892755"/>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Naomi Korn</a:t>
              </a:r>
            </a:p>
          </p:txBody>
        </p:sp>
        <p:sp>
          <p:nvSpPr>
            <p:cNvPr id="12" name="TextBox 11">
              <a:extLst>
                <a:ext uri="{FF2B5EF4-FFF2-40B4-BE49-F238E27FC236}">
                  <a16:creationId xmlns:a16="http://schemas.microsoft.com/office/drawing/2014/main" id="{05A30082-806C-5904-080B-6E88BD28C530}"/>
                </a:ext>
              </a:extLst>
            </p:cNvPr>
            <p:cNvSpPr txBox="1"/>
            <p:nvPr/>
          </p:nvSpPr>
          <p:spPr>
            <a:xfrm>
              <a:off x="660614" y="2234043"/>
              <a:ext cx="3248996" cy="3570208"/>
            </a:xfrm>
            <a:prstGeom prst="rect">
              <a:avLst/>
            </a:prstGeom>
            <a:noFill/>
          </p:spPr>
          <p:txBody>
            <a:bodyPr wrap="square">
              <a:spAutoFit/>
            </a:bodyPr>
            <a:lstStyle/>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0</a:t>
              </a:r>
            </a:p>
            <a:p>
              <a:pPr marL="342900" indent="-342900">
                <a:spcBef>
                  <a:spcPts val="0"/>
                </a:spcBef>
                <a:spcAft>
                  <a:spcPts val="600"/>
                </a:spcAft>
                <a:buFont typeface="Arial" panose="020B0604020202020204" pitchFamily="34" charset="0"/>
                <a:buChar char="•"/>
                <a:defRPr/>
              </a:pPr>
              <a:r>
                <a:rPr lang="en-GB" sz="2800" dirty="0">
                  <a:solidFill>
                    <a:srgbClr val="C00000"/>
                  </a:solidFill>
                  <a:latin typeface="Lato" panose="020F0502020204030203" pitchFamily="34" charset="77"/>
                  <a:cs typeface="Arial" panose="020B0604020202020204" pitchFamily="34" charset="0"/>
                </a:rPr>
                <a:t>CC BY</a:t>
              </a:r>
            </a:p>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BY S</a:t>
              </a:r>
            </a:p>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BY NC</a:t>
              </a:r>
            </a:p>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BY ND</a:t>
              </a:r>
            </a:p>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BY NC SA</a:t>
              </a:r>
            </a:p>
            <a:p>
              <a:pPr marL="342900" indent="-342900">
                <a:spcBef>
                  <a:spcPts val="0"/>
                </a:spcBef>
                <a:spcAft>
                  <a:spcPts val="600"/>
                </a:spcAft>
                <a:buFont typeface="Arial" panose="020B0604020202020204" pitchFamily="34" charset="0"/>
                <a:buChar char="•"/>
                <a:defRPr/>
              </a:pPr>
              <a:r>
                <a:rPr lang="en-GB" sz="2800" dirty="0">
                  <a:solidFill>
                    <a:schemeClr val="bg1"/>
                  </a:solidFill>
                  <a:latin typeface="Lato" panose="020F0502020204030203" pitchFamily="34" charset="77"/>
                  <a:cs typeface="Arial" panose="020B0604020202020204" pitchFamily="34" charset="0"/>
                </a:rPr>
                <a:t>CC BY NC ND</a:t>
              </a:r>
            </a:p>
          </p:txBody>
        </p:sp>
        <p:pic>
          <p:nvPicPr>
            <p:cNvPr id="13" name="Picture 12" descr="A picture containing text, black, electronics&#10;&#10;Description automatically generated">
              <a:extLst>
                <a:ext uri="{FF2B5EF4-FFF2-40B4-BE49-F238E27FC236}">
                  <a16:creationId xmlns:a16="http://schemas.microsoft.com/office/drawing/2014/main" id="{B960283D-7E1B-3CD2-5C53-BE330C6AB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4287" y="2301497"/>
              <a:ext cx="6210711" cy="3435299"/>
            </a:xfrm>
            <a:prstGeom prst="rect">
              <a:avLst/>
            </a:prstGeom>
          </p:spPr>
        </p:pic>
      </p:grpSp>
    </p:spTree>
    <p:extLst>
      <p:ext uri="{BB962C8B-B14F-4D97-AF65-F5344CB8AC3E}">
        <p14:creationId xmlns:p14="http://schemas.microsoft.com/office/powerpoint/2010/main" val="247451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00E3DD-9335-4733-C4EB-6740F1CD58A2}"/>
              </a:ext>
            </a:extLst>
          </p:cNvPr>
          <p:cNvSpPr txBox="1"/>
          <p:nvPr/>
        </p:nvSpPr>
        <p:spPr>
          <a:xfrm>
            <a:off x="8996858" y="3178296"/>
            <a:ext cx="4134752" cy="461665"/>
          </a:xfrm>
          <a:prstGeom prst="rect">
            <a:avLst/>
          </a:prstGeom>
          <a:noFill/>
        </p:spPr>
        <p:txBody>
          <a:bodyPr wrap="square" rtlCol="0">
            <a:sp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Text</a:t>
            </a:r>
          </a:p>
        </p:txBody>
      </p:sp>
      <p:grpSp>
        <p:nvGrpSpPr>
          <p:cNvPr id="12" name="Group 11">
            <a:extLst>
              <a:ext uri="{FF2B5EF4-FFF2-40B4-BE49-F238E27FC236}">
                <a16:creationId xmlns:a16="http://schemas.microsoft.com/office/drawing/2014/main" id="{EFFE4C4E-54EB-CD23-BDD7-5B219F246EAB}"/>
              </a:ext>
            </a:extLst>
          </p:cNvPr>
          <p:cNvGrpSpPr/>
          <p:nvPr/>
        </p:nvGrpSpPr>
        <p:grpSpPr>
          <a:xfrm>
            <a:off x="0" y="7720"/>
            <a:ext cx="10655805" cy="6863020"/>
            <a:chOff x="0" y="7720"/>
            <a:chExt cx="10655805" cy="6863020"/>
          </a:xfrm>
        </p:grpSpPr>
        <p:pic>
          <p:nvPicPr>
            <p:cNvPr id="2" name="Picture 1" descr="A picture containing sky, outdoor, building, people&#10;&#10;Description automatically generated">
              <a:extLst>
                <a:ext uri="{FF2B5EF4-FFF2-40B4-BE49-F238E27FC236}">
                  <a16:creationId xmlns:a16="http://schemas.microsoft.com/office/drawing/2014/main" id="{310341E9-AC3F-2728-AD73-31CB2DDC28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8728"/>
            <a:stretch/>
          </p:blipFill>
          <p:spPr>
            <a:xfrm>
              <a:off x="0" y="7720"/>
              <a:ext cx="4055228" cy="6858000"/>
            </a:xfrm>
            <a:prstGeom prst="rect">
              <a:avLst/>
            </a:prstGeom>
          </p:spPr>
        </p:pic>
        <p:sp>
          <p:nvSpPr>
            <p:cNvPr id="7" name="TextBox 6">
              <a:extLst>
                <a:ext uri="{FF2B5EF4-FFF2-40B4-BE49-F238E27FC236}">
                  <a16:creationId xmlns:a16="http://schemas.microsoft.com/office/drawing/2014/main" id="{0069BF7F-E7AF-2CDD-6263-BE1E26BF92C3}"/>
                </a:ext>
              </a:extLst>
            </p:cNvPr>
            <p:cNvSpPr txBox="1"/>
            <p:nvPr/>
          </p:nvSpPr>
          <p:spPr>
            <a:xfrm>
              <a:off x="100013" y="6513839"/>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Emilia Frost</a:t>
              </a:r>
            </a:p>
          </p:txBody>
        </p:sp>
        <p:sp>
          <p:nvSpPr>
            <p:cNvPr id="11" name="TextBox 10">
              <a:extLst>
                <a:ext uri="{FF2B5EF4-FFF2-40B4-BE49-F238E27FC236}">
                  <a16:creationId xmlns:a16="http://schemas.microsoft.com/office/drawing/2014/main" id="{36F8E5F2-9055-D900-D0D5-B2921A498020}"/>
                </a:ext>
              </a:extLst>
            </p:cNvPr>
            <p:cNvSpPr txBox="1"/>
            <p:nvPr/>
          </p:nvSpPr>
          <p:spPr>
            <a:xfrm>
              <a:off x="4491050" y="1797556"/>
              <a:ext cx="6164755" cy="5073184"/>
            </a:xfrm>
            <a:prstGeom prst="rect">
              <a:avLst/>
            </a:prstGeom>
            <a:noFill/>
          </p:spPr>
          <p:txBody>
            <a:bodyPr wrap="square">
              <a:spAutoFit/>
            </a:bodyPr>
            <a:lstStyle/>
            <a:p>
              <a:pPr marL="342900" indent="-342900">
                <a:lnSpc>
                  <a:spcPct val="114000"/>
                </a:lnSpc>
                <a:buFont typeface="Arial"/>
                <a:buChar char="•"/>
              </a:pPr>
              <a:r>
                <a:rPr lang="en-GB" sz="2200" dirty="0">
                  <a:solidFill>
                    <a:srgbClr val="19354C"/>
                  </a:solidFill>
                  <a:latin typeface="Lato" panose="020F0502020204030203" pitchFamily="34" charset="77"/>
                </a:rPr>
                <a:t>Copyright, Designs and Patents Act 1988</a:t>
              </a:r>
            </a:p>
            <a:p>
              <a:pPr marL="342900" indent="-342900">
                <a:lnSpc>
                  <a:spcPct val="114000"/>
                </a:lnSpc>
                <a:buFont typeface="Arial"/>
                <a:buChar char="•"/>
              </a:pPr>
              <a:r>
                <a:rPr lang="en-GB" sz="2200" dirty="0">
                  <a:solidFill>
                    <a:srgbClr val="19354C"/>
                  </a:solidFill>
                  <a:latin typeface="Lato" panose="020F0502020204030203" pitchFamily="34" charset="77"/>
                </a:rPr>
                <a:t>Automatic</a:t>
              </a:r>
            </a:p>
            <a:p>
              <a:pPr marL="342900" indent="-342900">
                <a:lnSpc>
                  <a:spcPct val="114000"/>
                </a:lnSpc>
                <a:buFont typeface="Arial"/>
                <a:buChar char="•"/>
              </a:pPr>
              <a:r>
                <a:rPr lang="en-GB" sz="2200" dirty="0">
                  <a:solidFill>
                    <a:srgbClr val="19354C"/>
                  </a:solidFill>
                  <a:latin typeface="Lato" panose="020F0502020204030203" pitchFamily="34" charset="77"/>
                </a:rPr>
                <a:t>Original </a:t>
              </a:r>
            </a:p>
            <a:p>
              <a:pPr marL="342900" indent="-342900">
                <a:lnSpc>
                  <a:spcPct val="114000"/>
                </a:lnSpc>
                <a:buFont typeface="Arial"/>
                <a:buChar char="•"/>
              </a:pPr>
              <a:r>
                <a:rPr lang="en-GB" sz="2200" dirty="0">
                  <a:solidFill>
                    <a:srgbClr val="19354C"/>
                  </a:solidFill>
                  <a:latin typeface="Lato" panose="020F0502020204030203" pitchFamily="34" charset="77"/>
                </a:rPr>
                <a:t>Exclusive right to permit (or not) others from:</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Copying</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Broadcasting</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Performing</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Disseminating</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Renting</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Making available to the public</a:t>
              </a:r>
            </a:p>
            <a:p>
              <a:pPr marL="914400" lvl="1" indent="-457200">
                <a:lnSpc>
                  <a:spcPct val="114000"/>
                </a:lnSpc>
                <a:buFont typeface="Arial" panose="020B0604020202020204" pitchFamily="34" charset="0"/>
                <a:buChar char="•"/>
              </a:pPr>
              <a:r>
                <a:rPr lang="en-GB" sz="2200" b="1" dirty="0">
                  <a:solidFill>
                    <a:srgbClr val="19354C"/>
                  </a:solidFill>
                  <a:latin typeface="Lato" panose="020F0502020204030203" pitchFamily="34" charset="77"/>
                </a:rPr>
                <a:t>Communication to the public</a:t>
              </a:r>
            </a:p>
            <a:p>
              <a:pPr marL="342900" indent="-342900">
                <a:lnSpc>
                  <a:spcPct val="114000"/>
                </a:lnSpc>
                <a:buFont typeface="Arial"/>
                <a:buChar char="•"/>
              </a:pPr>
              <a:r>
                <a:rPr lang="en-GB" sz="2200" dirty="0">
                  <a:solidFill>
                    <a:srgbClr val="19354C"/>
                  </a:solidFill>
                  <a:latin typeface="Lato" panose="020F0502020204030203" pitchFamily="34" charset="77"/>
                </a:rPr>
                <a:t>Copyright</a:t>
              </a:r>
            </a:p>
            <a:p>
              <a:pPr marL="342900" indent="-342900">
                <a:lnSpc>
                  <a:spcPct val="114000"/>
                </a:lnSpc>
                <a:buFont typeface="Arial"/>
                <a:buChar char="•"/>
              </a:pPr>
              <a:r>
                <a:rPr lang="en-GB" sz="2200" dirty="0">
                  <a:solidFill>
                    <a:srgbClr val="19354C"/>
                  </a:solidFill>
                  <a:latin typeface="Lato" panose="020F0502020204030203" pitchFamily="34" charset="77"/>
                </a:rPr>
                <a:t>Financial benefits too</a:t>
              </a:r>
            </a:p>
          </p:txBody>
        </p:sp>
        <p:sp>
          <p:nvSpPr>
            <p:cNvPr id="3" name="Rectangle 2">
              <a:extLst>
                <a:ext uri="{FF2B5EF4-FFF2-40B4-BE49-F238E27FC236}">
                  <a16:creationId xmlns:a16="http://schemas.microsoft.com/office/drawing/2014/main" id="{DA05D583-AE75-354C-7926-D89B05F471F0}"/>
                </a:ext>
              </a:extLst>
            </p:cNvPr>
            <p:cNvSpPr/>
            <p:nvPr/>
          </p:nvSpPr>
          <p:spPr>
            <a:xfrm>
              <a:off x="234174" y="472572"/>
              <a:ext cx="7730926"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6EB8211-E685-65B4-97E4-DD4ECD1C35BC}"/>
                </a:ext>
              </a:extLst>
            </p:cNvPr>
            <p:cNvSpPr/>
            <p:nvPr/>
          </p:nvSpPr>
          <p:spPr>
            <a:xfrm rot="16200000">
              <a:off x="749306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unburst chart&#10;&#10;Description automatically generated">
              <a:extLst>
                <a:ext uri="{FF2B5EF4-FFF2-40B4-BE49-F238E27FC236}">
                  <a16:creationId xmlns:a16="http://schemas.microsoft.com/office/drawing/2014/main" id="{E0B9A0EB-4C96-C8C9-9822-FF76824AA89D}"/>
                </a:ext>
              </a:extLst>
            </p:cNvPr>
            <p:cNvPicPr>
              <a:picLocks noChangeAspect="1"/>
            </p:cNvPicPr>
            <p:nvPr/>
          </p:nvPicPr>
          <p:blipFill>
            <a:blip r:embed="rId3"/>
            <a:stretch>
              <a:fillRect/>
            </a:stretch>
          </p:blipFill>
          <p:spPr>
            <a:xfrm>
              <a:off x="7573428" y="555755"/>
              <a:ext cx="783344" cy="777698"/>
            </a:xfrm>
            <a:prstGeom prst="rect">
              <a:avLst/>
            </a:prstGeom>
          </p:spPr>
        </p:pic>
        <p:sp>
          <p:nvSpPr>
            <p:cNvPr id="6" name="Title 1">
              <a:extLst>
                <a:ext uri="{FF2B5EF4-FFF2-40B4-BE49-F238E27FC236}">
                  <a16:creationId xmlns:a16="http://schemas.microsoft.com/office/drawing/2014/main" id="{D06F5A46-A5EB-20D5-76F5-C710AC9357EF}"/>
                </a:ext>
              </a:extLst>
            </p:cNvPr>
            <p:cNvSpPr txBox="1">
              <a:spLocks/>
            </p:cNvSpPr>
            <p:nvPr/>
          </p:nvSpPr>
          <p:spPr>
            <a:xfrm>
              <a:off x="324780" y="634993"/>
              <a:ext cx="6780017" cy="693776"/>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GB" sz="4400" dirty="0"/>
                <a:t>Introduction to copyright</a:t>
              </a:r>
              <a:endParaRPr lang="en-US" sz="4400" dirty="0"/>
            </a:p>
          </p:txBody>
        </p:sp>
      </p:grpSp>
    </p:spTree>
    <p:extLst>
      <p:ext uri="{BB962C8B-B14F-4D97-AF65-F5344CB8AC3E}">
        <p14:creationId xmlns:p14="http://schemas.microsoft.com/office/powerpoint/2010/main" val="375458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unburst chart&#10;&#10;Description automatically generated">
            <a:extLst>
              <a:ext uri="{FF2B5EF4-FFF2-40B4-BE49-F238E27FC236}">
                <a16:creationId xmlns:a16="http://schemas.microsoft.com/office/drawing/2014/main" id="{180D4809-0EF4-5B83-69AB-0B72618E3E27}"/>
              </a:ext>
            </a:extLst>
          </p:cNvPr>
          <p:cNvPicPr>
            <a:picLocks noChangeAspect="1"/>
          </p:cNvPicPr>
          <p:nvPr/>
        </p:nvPicPr>
        <p:blipFill>
          <a:blip r:embed="rId2"/>
          <a:stretch>
            <a:fillRect/>
          </a:stretch>
        </p:blipFill>
        <p:spPr>
          <a:xfrm>
            <a:off x="10965471" y="4103655"/>
            <a:ext cx="783344" cy="777698"/>
          </a:xfrm>
          <a:prstGeom prst="rect">
            <a:avLst/>
          </a:prstGeom>
        </p:spPr>
      </p:pic>
      <p:grpSp>
        <p:nvGrpSpPr>
          <p:cNvPr id="2" name="Group 1">
            <a:extLst>
              <a:ext uri="{FF2B5EF4-FFF2-40B4-BE49-F238E27FC236}">
                <a16:creationId xmlns:a16="http://schemas.microsoft.com/office/drawing/2014/main" id="{C9E0A983-D836-A6F3-FD17-2C31C0B5E59D}"/>
              </a:ext>
            </a:extLst>
          </p:cNvPr>
          <p:cNvGrpSpPr/>
          <p:nvPr/>
        </p:nvGrpSpPr>
        <p:grpSpPr>
          <a:xfrm>
            <a:off x="0" y="0"/>
            <a:ext cx="12191999" cy="6884126"/>
            <a:chOff x="0" y="0"/>
            <a:chExt cx="12191999" cy="6884126"/>
          </a:xfrm>
        </p:grpSpPr>
        <p:sp>
          <p:nvSpPr>
            <p:cNvPr id="4" name="Oval 3">
              <a:extLst>
                <a:ext uri="{FF2B5EF4-FFF2-40B4-BE49-F238E27FC236}">
                  <a16:creationId xmlns:a16="http://schemas.microsoft.com/office/drawing/2014/main" id="{8D618374-82C2-5675-3063-8D3CF3163A46}"/>
                </a:ext>
              </a:extLst>
            </p:cNvPr>
            <p:cNvSpPr/>
            <p:nvPr/>
          </p:nvSpPr>
          <p:spPr>
            <a:xfrm>
              <a:off x="10885109" y="3974074"/>
              <a:ext cx="944066" cy="937262"/>
            </a:xfrm>
            <a:prstGeom prst="ellipse">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DB9AB2-100D-5069-1D44-2C61D653CBD3}"/>
                </a:ext>
              </a:extLst>
            </p:cNvPr>
            <p:cNvSpPr/>
            <p:nvPr/>
          </p:nvSpPr>
          <p:spPr>
            <a:xfrm>
              <a:off x="282426" y="2052068"/>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CFF17C-04A2-4626-B116-A69F359431DC}"/>
                </a:ext>
              </a:extLst>
            </p:cNvPr>
            <p:cNvSpPr/>
            <p:nvPr/>
          </p:nvSpPr>
          <p:spPr>
            <a:xfrm flipH="1">
              <a:off x="282425" y="0"/>
              <a:ext cx="944065" cy="2484512"/>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unburst chart&#10;&#10;Description automatically generated">
              <a:extLst>
                <a:ext uri="{FF2B5EF4-FFF2-40B4-BE49-F238E27FC236}">
                  <a16:creationId xmlns:a16="http://schemas.microsoft.com/office/drawing/2014/main" id="{C4378653-2784-AA90-9A57-91698CC84C76}"/>
                </a:ext>
              </a:extLst>
            </p:cNvPr>
            <p:cNvPicPr>
              <a:picLocks noChangeAspect="1"/>
            </p:cNvPicPr>
            <p:nvPr/>
          </p:nvPicPr>
          <p:blipFill>
            <a:blip r:embed="rId2"/>
            <a:stretch>
              <a:fillRect/>
            </a:stretch>
          </p:blipFill>
          <p:spPr>
            <a:xfrm>
              <a:off x="364768" y="2111012"/>
              <a:ext cx="783344" cy="777698"/>
            </a:xfrm>
            <a:prstGeom prst="rect">
              <a:avLst/>
            </a:prstGeom>
          </p:spPr>
        </p:pic>
        <p:sp>
          <p:nvSpPr>
            <p:cNvPr id="9" name="Title 1">
              <a:extLst>
                <a:ext uri="{FF2B5EF4-FFF2-40B4-BE49-F238E27FC236}">
                  <a16:creationId xmlns:a16="http://schemas.microsoft.com/office/drawing/2014/main" id="{EC19B631-709E-FEB2-B048-457D9E6EEA78}"/>
                </a:ext>
              </a:extLst>
            </p:cNvPr>
            <p:cNvSpPr txBox="1">
              <a:spLocks/>
            </p:cNvSpPr>
            <p:nvPr/>
          </p:nvSpPr>
          <p:spPr>
            <a:xfrm>
              <a:off x="2531268" y="500386"/>
              <a:ext cx="7129462" cy="5792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4800" b="1" kern="1200">
                  <a:solidFill>
                    <a:srgbClr val="8C1720"/>
                  </a:solidFill>
                  <a:latin typeface="Lato" panose="020F0502020204030203" pitchFamily="34" charset="0"/>
                  <a:ea typeface="Lato" panose="020F0502020204030203" pitchFamily="34" charset="0"/>
                  <a:cs typeface="Lato" panose="020F0502020204030203" pitchFamily="34" charset="0"/>
                </a:defRPr>
              </a:lvl1pPr>
            </a:lstStyle>
            <a:p>
              <a:r>
                <a:rPr lang="en-GB" dirty="0">
                  <a:solidFill>
                    <a:srgbClr val="19354C"/>
                  </a:solidFill>
                </a:rPr>
                <a:t>Range of media types and copyright </a:t>
              </a:r>
              <a:endParaRPr lang="en-US" dirty="0">
                <a:solidFill>
                  <a:srgbClr val="19354C"/>
                </a:solidFill>
              </a:endParaRPr>
            </a:p>
          </p:txBody>
        </p:sp>
        <p:sp>
          <p:nvSpPr>
            <p:cNvPr id="10" name="Rectangle 9">
              <a:extLst>
                <a:ext uri="{FF2B5EF4-FFF2-40B4-BE49-F238E27FC236}">
                  <a16:creationId xmlns:a16="http://schemas.microsoft.com/office/drawing/2014/main" id="{C8FB4B63-AAE4-1A59-4D5E-52F38E951A65}"/>
                </a:ext>
              </a:extLst>
            </p:cNvPr>
            <p:cNvSpPr/>
            <p:nvPr/>
          </p:nvSpPr>
          <p:spPr>
            <a:xfrm>
              <a:off x="10744200" y="728663"/>
              <a:ext cx="1447799" cy="142874"/>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46BB23-EE3E-4B80-0897-2D6509A58BF3}"/>
                </a:ext>
              </a:extLst>
            </p:cNvPr>
            <p:cNvSpPr/>
            <p:nvPr/>
          </p:nvSpPr>
          <p:spPr>
            <a:xfrm rot="10800000" flipH="1">
              <a:off x="10885110" y="4399614"/>
              <a:ext cx="944065" cy="2484512"/>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222DB71-2C85-BEA4-C1F5-9DC6C06B0EA3}"/>
                </a:ext>
              </a:extLst>
            </p:cNvPr>
            <p:cNvSpPr/>
            <p:nvPr/>
          </p:nvSpPr>
          <p:spPr>
            <a:xfrm>
              <a:off x="0" y="6051801"/>
              <a:ext cx="1443038" cy="120399"/>
            </a:xfrm>
            <a:prstGeom prst="rect">
              <a:avLst/>
            </a:prstGeom>
            <a:solidFill>
              <a:srgbClr val="831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81921A7E-017C-19EF-8ED4-DF772BD32E4A}"/>
              </a:ext>
            </a:extLst>
          </p:cNvPr>
          <p:cNvSpPr>
            <a:spLocks noChangeArrowheads="1"/>
          </p:cNvSpPr>
          <p:nvPr/>
        </p:nvSpPr>
        <p:spPr bwMode="auto">
          <a:xfrm>
            <a:off x="4095909" y="2597765"/>
            <a:ext cx="3986619" cy="1634994"/>
          </a:xfrm>
          <a:prstGeom prst="ellipse">
            <a:avLst/>
          </a:prstGeom>
          <a:solidFill>
            <a:srgbClr val="921821"/>
          </a:solidFill>
          <a:ln w="2857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2000" b="1" dirty="0">
                <a:solidFill>
                  <a:schemeClr val="bg1"/>
                </a:solidFill>
              </a:rPr>
              <a:t>Types of works protected </a:t>
            </a:r>
          </a:p>
          <a:p>
            <a:pPr algn="ctr"/>
            <a:r>
              <a:rPr lang="en-GB" sz="2000" b="1" dirty="0">
                <a:solidFill>
                  <a:schemeClr val="bg1"/>
                </a:solidFill>
              </a:rPr>
              <a:t>by copyright</a:t>
            </a:r>
            <a:endParaRPr lang="en-US" sz="2000" b="1" dirty="0">
              <a:solidFill>
                <a:schemeClr val="bg1"/>
              </a:solidFill>
            </a:endParaRPr>
          </a:p>
        </p:txBody>
      </p:sp>
      <p:sp>
        <p:nvSpPr>
          <p:cNvPr id="15" name="Oval 6">
            <a:extLst>
              <a:ext uri="{FF2B5EF4-FFF2-40B4-BE49-F238E27FC236}">
                <a16:creationId xmlns:a16="http://schemas.microsoft.com/office/drawing/2014/main" id="{EA6BB5B6-2C2B-044B-DC96-6D4B31F6B705}"/>
              </a:ext>
            </a:extLst>
          </p:cNvPr>
          <p:cNvSpPr>
            <a:spLocks noChangeArrowheads="1"/>
          </p:cNvSpPr>
          <p:nvPr/>
        </p:nvSpPr>
        <p:spPr bwMode="auto">
          <a:xfrm>
            <a:off x="3480259" y="1744624"/>
            <a:ext cx="1437217" cy="863600"/>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Artistic</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Oval 7">
            <a:extLst>
              <a:ext uri="{FF2B5EF4-FFF2-40B4-BE49-F238E27FC236}">
                <a16:creationId xmlns:a16="http://schemas.microsoft.com/office/drawing/2014/main" id="{70352767-23F8-8409-C154-642D4D09DE42}"/>
              </a:ext>
            </a:extLst>
          </p:cNvPr>
          <p:cNvSpPr>
            <a:spLocks noChangeArrowheads="1"/>
          </p:cNvSpPr>
          <p:nvPr/>
        </p:nvSpPr>
        <p:spPr bwMode="auto">
          <a:xfrm>
            <a:off x="7252967" y="1749899"/>
            <a:ext cx="1437217" cy="853050"/>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Films</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Oval 8">
            <a:extLst>
              <a:ext uri="{FF2B5EF4-FFF2-40B4-BE49-F238E27FC236}">
                <a16:creationId xmlns:a16="http://schemas.microsoft.com/office/drawing/2014/main" id="{D0F2118A-A8C4-46EA-767A-F2F5E94449E8}"/>
              </a:ext>
            </a:extLst>
          </p:cNvPr>
          <p:cNvSpPr>
            <a:spLocks noChangeArrowheads="1"/>
          </p:cNvSpPr>
          <p:nvPr/>
        </p:nvSpPr>
        <p:spPr bwMode="auto">
          <a:xfrm>
            <a:off x="2278752" y="3022371"/>
            <a:ext cx="1509332" cy="863600"/>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Literary</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Oval 9">
            <a:extLst>
              <a:ext uri="{FF2B5EF4-FFF2-40B4-BE49-F238E27FC236}">
                <a16:creationId xmlns:a16="http://schemas.microsoft.com/office/drawing/2014/main" id="{260B52C0-CB6C-FF0F-C3DE-A11817D69C95}"/>
              </a:ext>
            </a:extLst>
          </p:cNvPr>
          <p:cNvSpPr>
            <a:spLocks noChangeArrowheads="1"/>
          </p:cNvSpPr>
          <p:nvPr/>
        </p:nvSpPr>
        <p:spPr bwMode="auto">
          <a:xfrm>
            <a:off x="8268462" y="2854970"/>
            <a:ext cx="1919816" cy="1148059"/>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Broadcasts</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9" name="Oval 10">
            <a:extLst>
              <a:ext uri="{FF2B5EF4-FFF2-40B4-BE49-F238E27FC236}">
                <a16:creationId xmlns:a16="http://schemas.microsoft.com/office/drawing/2014/main" id="{86644F1B-6959-D3BA-803D-240A6F15E049}"/>
              </a:ext>
            </a:extLst>
          </p:cNvPr>
          <p:cNvSpPr>
            <a:spLocks noChangeArrowheads="1"/>
          </p:cNvSpPr>
          <p:nvPr/>
        </p:nvSpPr>
        <p:spPr bwMode="auto">
          <a:xfrm>
            <a:off x="5370609" y="1425338"/>
            <a:ext cx="1437217" cy="853049"/>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Musical</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0" name="Oval 11">
            <a:extLst>
              <a:ext uri="{FF2B5EF4-FFF2-40B4-BE49-F238E27FC236}">
                <a16:creationId xmlns:a16="http://schemas.microsoft.com/office/drawing/2014/main" id="{34FF9965-B023-276C-79BD-712FC49207D9}"/>
              </a:ext>
            </a:extLst>
          </p:cNvPr>
          <p:cNvSpPr>
            <a:spLocks noChangeArrowheads="1"/>
          </p:cNvSpPr>
          <p:nvPr/>
        </p:nvSpPr>
        <p:spPr bwMode="auto">
          <a:xfrm>
            <a:off x="5341333" y="4418921"/>
            <a:ext cx="1509332" cy="922052"/>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Typographic</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1" name="Oval 12">
            <a:extLst>
              <a:ext uri="{FF2B5EF4-FFF2-40B4-BE49-F238E27FC236}">
                <a16:creationId xmlns:a16="http://schemas.microsoft.com/office/drawing/2014/main" id="{5B3C4580-A185-445D-7754-C6AEF6B0B8E4}"/>
              </a:ext>
            </a:extLst>
          </p:cNvPr>
          <p:cNvSpPr>
            <a:spLocks noChangeArrowheads="1"/>
          </p:cNvSpPr>
          <p:nvPr/>
        </p:nvSpPr>
        <p:spPr bwMode="auto">
          <a:xfrm>
            <a:off x="7342143" y="4158573"/>
            <a:ext cx="1437216" cy="922052"/>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Dramatic</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2" name="Oval 13">
            <a:extLst>
              <a:ext uri="{FF2B5EF4-FFF2-40B4-BE49-F238E27FC236}">
                <a16:creationId xmlns:a16="http://schemas.microsoft.com/office/drawing/2014/main" id="{27C5EEF9-A2A5-B0CD-A579-212A1FC0B643}"/>
              </a:ext>
            </a:extLst>
          </p:cNvPr>
          <p:cNvSpPr>
            <a:spLocks noChangeArrowheads="1"/>
          </p:cNvSpPr>
          <p:nvPr/>
        </p:nvSpPr>
        <p:spPr bwMode="auto">
          <a:xfrm>
            <a:off x="3370756" y="4232759"/>
            <a:ext cx="1509332" cy="938711"/>
          </a:xfrm>
          <a:prstGeom prst="ellipse">
            <a:avLst/>
          </a:prstGeom>
          <a:solidFill>
            <a:srgbClr val="92182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Sound </a:t>
            </a:r>
          </a:p>
          <a:p>
            <a:pPr algn="ct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recordings</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3" name="Text Box 15">
            <a:extLst>
              <a:ext uri="{FF2B5EF4-FFF2-40B4-BE49-F238E27FC236}">
                <a16:creationId xmlns:a16="http://schemas.microsoft.com/office/drawing/2014/main" id="{C9ADAD4B-4BF8-DA67-9DDE-C46F935190FD}"/>
              </a:ext>
            </a:extLst>
          </p:cNvPr>
          <p:cNvSpPr txBox="1">
            <a:spLocks noChangeArrowheads="1"/>
          </p:cNvSpPr>
          <p:nvPr/>
        </p:nvSpPr>
        <p:spPr bwMode="auto">
          <a:xfrm>
            <a:off x="3729464" y="5912600"/>
            <a:ext cx="472757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GB" sz="2000" dirty="0">
                <a:solidFill>
                  <a:srgbClr val="19354C"/>
                </a:solidFill>
                <a:latin typeface="Lato" panose="020F0502020204030203" pitchFamily="34" charset="77"/>
              </a:rPr>
              <a:t>Applies to digital and analogue</a:t>
            </a:r>
            <a:endParaRPr lang="en-US" sz="2000" dirty="0">
              <a:solidFill>
                <a:srgbClr val="19354C"/>
              </a:solidFill>
              <a:latin typeface="Lato" panose="020F0502020204030203" pitchFamily="34" charset="77"/>
            </a:endParaRPr>
          </a:p>
        </p:txBody>
      </p:sp>
    </p:spTree>
    <p:extLst>
      <p:ext uri="{BB962C8B-B14F-4D97-AF65-F5344CB8AC3E}">
        <p14:creationId xmlns:p14="http://schemas.microsoft.com/office/powerpoint/2010/main" val="178548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6F5A46-A5EB-20D5-76F5-C710AC9357EF}"/>
              </a:ext>
            </a:extLst>
          </p:cNvPr>
          <p:cNvSpPr txBox="1">
            <a:spLocks/>
          </p:cNvSpPr>
          <p:nvPr/>
        </p:nvSpPr>
        <p:spPr>
          <a:xfrm>
            <a:off x="171456" y="622296"/>
            <a:ext cx="4586285" cy="584559"/>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GB" sz="3400" dirty="0"/>
              <a:t>Duration of copyright</a:t>
            </a:r>
            <a:endParaRPr lang="en-US" sz="3400" dirty="0"/>
          </a:p>
        </p:txBody>
      </p:sp>
      <p:grpSp>
        <p:nvGrpSpPr>
          <p:cNvPr id="14" name="Group 13">
            <a:extLst>
              <a:ext uri="{FF2B5EF4-FFF2-40B4-BE49-F238E27FC236}">
                <a16:creationId xmlns:a16="http://schemas.microsoft.com/office/drawing/2014/main" id="{11F3F03F-404F-BD9F-19C8-4A85DAF89718}"/>
              </a:ext>
            </a:extLst>
          </p:cNvPr>
          <p:cNvGrpSpPr/>
          <p:nvPr/>
        </p:nvGrpSpPr>
        <p:grpSpPr>
          <a:xfrm>
            <a:off x="0" y="-1"/>
            <a:ext cx="9758364" cy="6864123"/>
            <a:chOff x="0" y="-1"/>
            <a:chExt cx="9758364" cy="6864123"/>
          </a:xfrm>
        </p:grpSpPr>
        <p:pic>
          <p:nvPicPr>
            <p:cNvPr id="3" name="Picture 2" descr="A picture containing text, indoor, warehouse&#10;&#10;Description automatically generated">
              <a:extLst>
                <a:ext uri="{FF2B5EF4-FFF2-40B4-BE49-F238E27FC236}">
                  <a16:creationId xmlns:a16="http://schemas.microsoft.com/office/drawing/2014/main" id="{B4714302-A744-7055-B80A-DB1CE69998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0688"/>
            <a:stretch/>
          </p:blipFill>
          <p:spPr>
            <a:xfrm>
              <a:off x="0" y="-1"/>
              <a:ext cx="4055229" cy="6864123"/>
            </a:xfrm>
            <a:prstGeom prst="rect">
              <a:avLst/>
            </a:prstGeom>
          </p:spPr>
        </p:pic>
        <p:sp>
          <p:nvSpPr>
            <p:cNvPr id="7" name="TextBox 6">
              <a:extLst>
                <a:ext uri="{FF2B5EF4-FFF2-40B4-BE49-F238E27FC236}">
                  <a16:creationId xmlns:a16="http://schemas.microsoft.com/office/drawing/2014/main" id="{0069BF7F-E7AF-2CDD-6263-BE1E26BF92C3}"/>
                </a:ext>
              </a:extLst>
            </p:cNvPr>
            <p:cNvSpPr txBox="1"/>
            <p:nvPr/>
          </p:nvSpPr>
          <p:spPr>
            <a:xfrm>
              <a:off x="3399" y="6516377"/>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BFI</a:t>
              </a:r>
            </a:p>
          </p:txBody>
        </p:sp>
        <p:sp>
          <p:nvSpPr>
            <p:cNvPr id="2" name="Rectangle 1">
              <a:extLst>
                <a:ext uri="{FF2B5EF4-FFF2-40B4-BE49-F238E27FC236}">
                  <a16:creationId xmlns:a16="http://schemas.microsoft.com/office/drawing/2014/main" id="{F4A91EFB-36CF-C3CE-8024-080E8BCBE2AA}"/>
                </a:ext>
              </a:extLst>
            </p:cNvPr>
            <p:cNvSpPr/>
            <p:nvPr/>
          </p:nvSpPr>
          <p:spPr>
            <a:xfrm>
              <a:off x="234174" y="472572"/>
              <a:ext cx="7730926"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F8E5F2-9055-D900-D0D5-B2921A498020}"/>
                </a:ext>
              </a:extLst>
            </p:cNvPr>
            <p:cNvSpPr txBox="1"/>
            <p:nvPr/>
          </p:nvSpPr>
          <p:spPr>
            <a:xfrm>
              <a:off x="4478215" y="1829152"/>
              <a:ext cx="5280149" cy="4662815"/>
            </a:xfrm>
            <a:prstGeom prst="rect">
              <a:avLst/>
            </a:prstGeom>
            <a:noFill/>
          </p:spPr>
          <p:txBody>
            <a:bodyPr wrap="square">
              <a:spAutoFit/>
            </a:bodyPr>
            <a:lstStyle/>
            <a:p>
              <a:pPr algn="ctr">
                <a:lnSpc>
                  <a:spcPct val="90000"/>
                </a:lnSpc>
              </a:pPr>
              <a:r>
                <a:rPr lang="en-US" sz="3000" dirty="0">
                  <a:solidFill>
                    <a:srgbClr val="19354C"/>
                  </a:solidFill>
                  <a:latin typeface="Lato" panose="020F0502020204030203" pitchFamily="34" charset="0"/>
                  <a:ea typeface="Lato" panose="020F0502020204030203" pitchFamily="34" charset="0"/>
                  <a:cs typeface="Lato" panose="020F0502020204030203" pitchFamily="34" charset="0"/>
                </a:rPr>
                <a:t>Staff contributions  </a:t>
              </a:r>
            </a:p>
            <a:p>
              <a:pPr marL="342900" indent="-342900">
                <a:lnSpc>
                  <a:spcPct val="90000"/>
                </a:lnSpc>
                <a:buFont typeface="Arial"/>
                <a:buChar char="•"/>
              </a:pPr>
              <a:endParaRPr lang="en-US" sz="3000" dirty="0">
                <a:solidFill>
                  <a:srgbClr val="19354C"/>
                </a:solidFill>
              </a:endParaRPr>
            </a:p>
            <a:p>
              <a:pPr>
                <a:lnSpc>
                  <a:spcPct val="90000"/>
                </a:lnSpc>
              </a:pPr>
              <a:endParaRPr lang="en-US" sz="3000" dirty="0">
                <a:solidFill>
                  <a:srgbClr val="19354C"/>
                </a:solidFill>
              </a:endParaRPr>
            </a:p>
            <a:p>
              <a:pPr algn="ctr">
                <a:lnSpc>
                  <a:spcPct val="90000"/>
                </a:lnSpc>
              </a:pPr>
              <a:r>
                <a:rPr lang="en-US" sz="3000" b="1" dirty="0">
                  <a:solidFill>
                    <a:srgbClr val="19354C"/>
                  </a:solidFill>
                  <a:latin typeface="Lato" panose="020F0502020204030203" pitchFamily="34" charset="0"/>
                  <a:ea typeface="Lato" panose="020F0502020204030203" pitchFamily="34" charset="0"/>
                  <a:cs typeface="Lato" panose="020F0502020204030203" pitchFamily="34" charset="0"/>
                </a:rPr>
                <a:t>Organizational ownership</a:t>
              </a:r>
            </a:p>
            <a:p>
              <a:pPr>
                <a:lnSpc>
                  <a:spcPct val="90000"/>
                </a:lnSpc>
              </a:pPr>
              <a:endParaRPr lang="en-US" sz="3000" dirty="0">
                <a:solidFill>
                  <a:srgbClr val="19354C"/>
                </a:solidFill>
              </a:endParaRPr>
            </a:p>
            <a:p>
              <a:pPr algn="ctr">
                <a:lnSpc>
                  <a:spcPct val="90000"/>
                </a:lnSpc>
              </a:pPr>
              <a:r>
                <a:rPr lang="en-US" sz="3000" dirty="0">
                  <a:solidFill>
                    <a:srgbClr val="19354C"/>
                  </a:solidFill>
                  <a:latin typeface="Lato" panose="020F0502020204030203" pitchFamily="34" charset="0"/>
                  <a:ea typeface="Lato" panose="020F0502020204030203" pitchFamily="34" charset="0"/>
                  <a:cs typeface="Lato" panose="020F0502020204030203" pitchFamily="34" charset="0"/>
                </a:rPr>
                <a:t>Freelancers, contractors, volunteers, students, public, project participants </a:t>
              </a:r>
            </a:p>
            <a:p>
              <a:pPr>
                <a:lnSpc>
                  <a:spcPct val="90000"/>
                </a:lnSpc>
              </a:pPr>
              <a:endParaRPr lang="en-US" sz="3000" dirty="0">
                <a:solidFill>
                  <a:srgbClr val="19354C"/>
                </a:solidFill>
              </a:endParaRPr>
            </a:p>
            <a:p>
              <a:pPr>
                <a:lnSpc>
                  <a:spcPct val="90000"/>
                </a:lnSpc>
              </a:pPr>
              <a:endParaRPr lang="en-US" sz="3000" dirty="0">
                <a:solidFill>
                  <a:srgbClr val="19354C"/>
                </a:solidFill>
              </a:endParaRPr>
            </a:p>
            <a:p>
              <a:pPr algn="ctr">
                <a:lnSpc>
                  <a:spcPct val="90000"/>
                </a:lnSpc>
              </a:pPr>
              <a:r>
                <a:rPr lang="en-US" sz="3000" b="1" dirty="0">
                  <a:solidFill>
                    <a:srgbClr val="19354C"/>
                  </a:solidFill>
                  <a:latin typeface="Lato" panose="020F0502020204030203" pitchFamily="34" charset="0"/>
                  <a:ea typeface="Lato" panose="020F0502020204030203" pitchFamily="34" charset="0"/>
                  <a:cs typeface="Lato" panose="020F0502020204030203" pitchFamily="34" charset="0"/>
                </a:rPr>
                <a:t>Their copyright</a:t>
              </a:r>
            </a:p>
          </p:txBody>
        </p:sp>
        <p:sp>
          <p:nvSpPr>
            <p:cNvPr id="4" name="Oval 3">
              <a:extLst>
                <a:ext uri="{FF2B5EF4-FFF2-40B4-BE49-F238E27FC236}">
                  <a16:creationId xmlns:a16="http://schemas.microsoft.com/office/drawing/2014/main" id="{371F855F-76DF-7187-7A9B-C0A694892FC1}"/>
                </a:ext>
              </a:extLst>
            </p:cNvPr>
            <p:cNvSpPr/>
            <p:nvPr/>
          </p:nvSpPr>
          <p:spPr>
            <a:xfrm rot="16200000">
              <a:off x="749306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unburst chart&#10;&#10;Description automatically generated">
              <a:extLst>
                <a:ext uri="{FF2B5EF4-FFF2-40B4-BE49-F238E27FC236}">
                  <a16:creationId xmlns:a16="http://schemas.microsoft.com/office/drawing/2014/main" id="{80CCB441-58FC-EC42-07DA-8C0B6A3B76DD}"/>
                </a:ext>
              </a:extLst>
            </p:cNvPr>
            <p:cNvPicPr>
              <a:picLocks noChangeAspect="1"/>
            </p:cNvPicPr>
            <p:nvPr/>
          </p:nvPicPr>
          <p:blipFill>
            <a:blip r:embed="rId3"/>
            <a:stretch>
              <a:fillRect/>
            </a:stretch>
          </p:blipFill>
          <p:spPr>
            <a:xfrm>
              <a:off x="7573428" y="555755"/>
              <a:ext cx="783344" cy="777698"/>
            </a:xfrm>
            <a:prstGeom prst="rect">
              <a:avLst/>
            </a:prstGeom>
          </p:spPr>
        </p:pic>
        <p:sp>
          <p:nvSpPr>
            <p:cNvPr id="13" name="Title 1">
              <a:extLst>
                <a:ext uri="{FF2B5EF4-FFF2-40B4-BE49-F238E27FC236}">
                  <a16:creationId xmlns:a16="http://schemas.microsoft.com/office/drawing/2014/main" id="{D336B4ED-F31C-D86A-EB89-C4D02633F50B}"/>
                </a:ext>
              </a:extLst>
            </p:cNvPr>
            <p:cNvSpPr txBox="1">
              <a:spLocks/>
            </p:cNvSpPr>
            <p:nvPr/>
          </p:nvSpPr>
          <p:spPr>
            <a:xfrm>
              <a:off x="328164" y="731171"/>
              <a:ext cx="6338107" cy="584559"/>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US" sz="4400" dirty="0"/>
                <a:t>Ownership issues</a:t>
              </a:r>
            </a:p>
          </p:txBody>
        </p:sp>
      </p:grpSp>
      <p:sp>
        <p:nvSpPr>
          <p:cNvPr id="10" name="Down Arrow 9">
            <a:extLst>
              <a:ext uri="{FF2B5EF4-FFF2-40B4-BE49-F238E27FC236}">
                <a16:creationId xmlns:a16="http://schemas.microsoft.com/office/drawing/2014/main" id="{78AD3956-C77D-945B-EADE-DD0951E3035C}"/>
              </a:ext>
            </a:extLst>
          </p:cNvPr>
          <p:cNvSpPr/>
          <p:nvPr/>
        </p:nvSpPr>
        <p:spPr>
          <a:xfrm>
            <a:off x="6852818" y="2368063"/>
            <a:ext cx="530942" cy="679938"/>
          </a:xfrm>
          <a:prstGeom prst="downArrow">
            <a:avLst>
              <a:gd name="adj1" fmla="val 437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6204BF89-ABC1-0FB5-026C-A81D2C300F27}"/>
              </a:ext>
            </a:extLst>
          </p:cNvPr>
          <p:cNvSpPr/>
          <p:nvPr/>
        </p:nvSpPr>
        <p:spPr>
          <a:xfrm>
            <a:off x="6852818" y="5188983"/>
            <a:ext cx="530942" cy="679938"/>
          </a:xfrm>
          <a:prstGeom prst="downArrow">
            <a:avLst>
              <a:gd name="adj1" fmla="val 437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597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303534F-232D-9AB6-803E-46F7E6C1770A}"/>
              </a:ext>
            </a:extLst>
          </p:cNvPr>
          <p:cNvGrpSpPr/>
          <p:nvPr/>
        </p:nvGrpSpPr>
        <p:grpSpPr>
          <a:xfrm>
            <a:off x="250716" y="505575"/>
            <a:ext cx="11086681" cy="5803048"/>
            <a:chOff x="250716" y="505575"/>
            <a:chExt cx="11086681" cy="5803048"/>
          </a:xfrm>
        </p:grpSpPr>
        <p:grpSp>
          <p:nvGrpSpPr>
            <p:cNvPr id="11" name="Group 10">
              <a:extLst>
                <a:ext uri="{FF2B5EF4-FFF2-40B4-BE49-F238E27FC236}">
                  <a16:creationId xmlns:a16="http://schemas.microsoft.com/office/drawing/2014/main" id="{9876AE4F-9AB9-B92D-3D4D-06329DBCD2D8}"/>
                </a:ext>
              </a:extLst>
            </p:cNvPr>
            <p:cNvGrpSpPr/>
            <p:nvPr/>
          </p:nvGrpSpPr>
          <p:grpSpPr>
            <a:xfrm>
              <a:off x="250716" y="505575"/>
              <a:ext cx="11086681" cy="5803048"/>
              <a:chOff x="225753" y="492844"/>
              <a:chExt cx="11086681" cy="5803048"/>
            </a:xfrm>
          </p:grpSpPr>
          <p:grpSp>
            <p:nvGrpSpPr>
              <p:cNvPr id="2" name="Group 1">
                <a:extLst>
                  <a:ext uri="{FF2B5EF4-FFF2-40B4-BE49-F238E27FC236}">
                    <a16:creationId xmlns:a16="http://schemas.microsoft.com/office/drawing/2014/main" id="{ECD8B0D0-18AC-65A9-3CDB-FD6C6BF1C36F}"/>
                  </a:ext>
                </a:extLst>
              </p:cNvPr>
              <p:cNvGrpSpPr/>
              <p:nvPr/>
            </p:nvGrpSpPr>
            <p:grpSpPr>
              <a:xfrm>
                <a:off x="225753" y="492844"/>
                <a:ext cx="11086681" cy="5803048"/>
                <a:chOff x="225753" y="492844"/>
                <a:chExt cx="11086681" cy="5803048"/>
              </a:xfrm>
            </p:grpSpPr>
            <p:sp>
              <p:nvSpPr>
                <p:cNvPr id="4" name="Rounded Rectangle 3">
                  <a:extLst>
                    <a:ext uri="{FF2B5EF4-FFF2-40B4-BE49-F238E27FC236}">
                      <a16:creationId xmlns:a16="http://schemas.microsoft.com/office/drawing/2014/main" id="{1FBF16A6-E9E2-F17F-DA19-7DAF0C00DCAD}"/>
                    </a:ext>
                  </a:extLst>
                </p:cNvPr>
                <p:cNvSpPr/>
                <p:nvPr/>
              </p:nvSpPr>
              <p:spPr>
                <a:xfrm>
                  <a:off x="836023" y="950955"/>
                  <a:ext cx="10476411" cy="5344937"/>
                </a:xfrm>
                <a:prstGeom prst="round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D2E19E-E9F4-728C-F612-CCCB9CE12570}"/>
                    </a:ext>
                  </a:extLst>
                </p:cNvPr>
                <p:cNvSpPr/>
                <p:nvPr/>
              </p:nvSpPr>
              <p:spPr>
                <a:xfrm rot="16200000">
                  <a:off x="7199552" y="496246"/>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0C7765-C5F7-3B4F-BA92-807BEDDDF456}"/>
                    </a:ext>
                  </a:extLst>
                </p:cNvPr>
                <p:cNvSpPr/>
                <p:nvPr/>
              </p:nvSpPr>
              <p:spPr>
                <a:xfrm rot="16200000" flipH="1">
                  <a:off x="3476636" y="-2758039"/>
                  <a:ext cx="944066" cy="7445831"/>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39723549-2847-17FE-6731-C33DD6114534}"/>
                    </a:ext>
                  </a:extLst>
                </p:cNvPr>
                <p:cNvPicPr>
                  <a:picLocks noChangeAspect="1"/>
                </p:cNvPicPr>
                <p:nvPr/>
              </p:nvPicPr>
              <p:blipFill>
                <a:blip r:embed="rId2"/>
                <a:stretch>
                  <a:fillRect/>
                </a:stretch>
              </p:blipFill>
              <p:spPr>
                <a:xfrm>
                  <a:off x="7270686" y="579040"/>
                  <a:ext cx="783344" cy="777698"/>
                </a:xfrm>
                <a:prstGeom prst="rect">
                  <a:avLst/>
                </a:prstGeom>
              </p:spPr>
            </p:pic>
          </p:grpSp>
          <p:sp>
            <p:nvSpPr>
              <p:cNvPr id="8" name="TextBox 7">
                <a:extLst>
                  <a:ext uri="{FF2B5EF4-FFF2-40B4-BE49-F238E27FC236}">
                    <a16:creationId xmlns:a16="http://schemas.microsoft.com/office/drawing/2014/main" id="{789E1DD0-06EE-CF46-4F9E-19C3AA7FE402}"/>
                  </a:ext>
                </a:extLst>
              </p:cNvPr>
              <p:cNvSpPr txBox="1"/>
              <p:nvPr/>
            </p:nvSpPr>
            <p:spPr>
              <a:xfrm>
                <a:off x="879566" y="1633482"/>
                <a:ext cx="10202091" cy="424732"/>
              </a:xfrm>
              <a:prstGeom prst="rect">
                <a:avLst/>
              </a:prstGeom>
              <a:noFill/>
            </p:spPr>
            <p:txBody>
              <a:bodyPr wrap="square" rtlCol="0">
                <a:spAutoFit/>
              </a:bodyPr>
              <a:lstStyle/>
              <a:p>
                <a:pPr marL="628650" indent="-514350">
                  <a:lnSpc>
                    <a:spcPct val="90000"/>
                  </a:lnSpc>
                  <a:spcAft>
                    <a:spcPts val="600"/>
                  </a:spcAft>
                  <a:buFont typeface="+mj-lt"/>
                  <a:buAutoNum type="arabicPeriod"/>
                </a:pPr>
                <a:endParaRPr lang="en-US" sz="2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
          <p:nvSpPr>
            <p:cNvPr id="7" name="TextBox 6">
              <a:extLst>
                <a:ext uri="{FF2B5EF4-FFF2-40B4-BE49-F238E27FC236}">
                  <a16:creationId xmlns:a16="http://schemas.microsoft.com/office/drawing/2014/main" id="{6739F8AE-F7F8-4A15-7BC5-32B286E1EB89}"/>
                </a:ext>
              </a:extLst>
            </p:cNvPr>
            <p:cNvSpPr txBox="1"/>
            <p:nvPr/>
          </p:nvSpPr>
          <p:spPr>
            <a:xfrm>
              <a:off x="467652" y="549377"/>
              <a:ext cx="5943600" cy="830997"/>
            </a:xfrm>
            <a:prstGeom prst="rect">
              <a:avLst/>
            </a:prstGeom>
            <a:noFill/>
          </p:spPr>
          <p:txBody>
            <a:bodyPr wrap="square" rtlCol="0">
              <a:spAutoFit/>
            </a:bodyPr>
            <a:lstStyle/>
            <a:p>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The context</a:t>
              </a:r>
            </a:p>
          </p:txBody>
        </p:sp>
      </p:grpSp>
      <p:grpSp>
        <p:nvGrpSpPr>
          <p:cNvPr id="3" name="Group 2">
            <a:extLst>
              <a:ext uri="{FF2B5EF4-FFF2-40B4-BE49-F238E27FC236}">
                <a16:creationId xmlns:a16="http://schemas.microsoft.com/office/drawing/2014/main" id="{80BF3436-C834-3758-2A5A-2AF0346C9043}"/>
              </a:ext>
            </a:extLst>
          </p:cNvPr>
          <p:cNvGrpSpPr/>
          <p:nvPr/>
        </p:nvGrpSpPr>
        <p:grpSpPr>
          <a:xfrm>
            <a:off x="1254369" y="1466569"/>
            <a:ext cx="9448799" cy="566025"/>
            <a:chOff x="0" y="0"/>
            <a:chExt cx="6906491" cy="1396404"/>
          </a:xfrm>
        </p:grpSpPr>
        <p:sp>
          <p:nvSpPr>
            <p:cNvPr id="21" name="Rectangle 20">
              <a:extLst>
                <a:ext uri="{FF2B5EF4-FFF2-40B4-BE49-F238E27FC236}">
                  <a16:creationId xmlns:a16="http://schemas.microsoft.com/office/drawing/2014/main" id="{7881E8DF-4579-2A06-A384-07B04E60C842}"/>
                </a:ext>
              </a:extLst>
            </p:cNvPr>
            <p:cNvSpPr/>
            <p:nvPr/>
          </p:nvSpPr>
          <p:spPr>
            <a:xfrm>
              <a:off x="0" y="0"/>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B8914CD0-1CC0-7E67-7C0C-0929BDD249C6}"/>
                </a:ext>
              </a:extLst>
            </p:cNvPr>
            <p:cNvSpPr txBox="1"/>
            <p:nvPr/>
          </p:nvSpPr>
          <p:spPr>
            <a:xfrm>
              <a:off x="0" y="0"/>
              <a:ext cx="6906491" cy="13964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2">
            <a:extLst>
              <a:ext uri="{FF2B5EF4-FFF2-40B4-BE49-F238E27FC236}">
                <a16:creationId xmlns:a16="http://schemas.microsoft.com/office/drawing/2014/main" id="{3B53FFFE-7000-3C08-0678-1CFD4514977E}"/>
              </a:ext>
            </a:extLst>
          </p:cNvPr>
          <p:cNvGrpSpPr/>
          <p:nvPr/>
        </p:nvGrpSpPr>
        <p:grpSpPr>
          <a:xfrm>
            <a:off x="1227564" y="3522497"/>
            <a:ext cx="9475604" cy="1257872"/>
            <a:chOff x="0" y="1085998"/>
            <a:chExt cx="6926084" cy="3103215"/>
          </a:xfrm>
        </p:grpSpPr>
        <p:sp>
          <p:nvSpPr>
            <p:cNvPr id="17" name="Rectangle 16">
              <a:extLst>
                <a:ext uri="{FF2B5EF4-FFF2-40B4-BE49-F238E27FC236}">
                  <a16:creationId xmlns:a16="http://schemas.microsoft.com/office/drawing/2014/main" id="{D064E22C-9DBC-8F77-8232-8D17924C7F7B}"/>
                </a:ext>
              </a:extLst>
            </p:cNvPr>
            <p:cNvSpPr/>
            <p:nvPr/>
          </p:nvSpPr>
          <p:spPr>
            <a:xfrm>
              <a:off x="0" y="2792809"/>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6B13599F-0B3E-E828-B7F2-6ECB90362098}"/>
                </a:ext>
              </a:extLst>
            </p:cNvPr>
            <p:cNvSpPr txBox="1"/>
            <p:nvPr/>
          </p:nvSpPr>
          <p:spPr>
            <a:xfrm>
              <a:off x="19593" y="1085998"/>
              <a:ext cx="6906491" cy="28810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4" name="Group 13">
            <a:extLst>
              <a:ext uri="{FF2B5EF4-FFF2-40B4-BE49-F238E27FC236}">
                <a16:creationId xmlns:a16="http://schemas.microsoft.com/office/drawing/2014/main" id="{411A5B3A-BD77-9AA7-58C4-C247C29FC8EE}"/>
              </a:ext>
            </a:extLst>
          </p:cNvPr>
          <p:cNvGrpSpPr/>
          <p:nvPr/>
        </p:nvGrpSpPr>
        <p:grpSpPr>
          <a:xfrm>
            <a:off x="1071489" y="2668572"/>
            <a:ext cx="9631679" cy="3553236"/>
            <a:chOff x="-133674" y="-3180343"/>
            <a:chExt cx="7040165" cy="8765961"/>
          </a:xfrm>
        </p:grpSpPr>
        <p:sp>
          <p:nvSpPr>
            <p:cNvPr id="15" name="Rectangle 14">
              <a:extLst>
                <a:ext uri="{FF2B5EF4-FFF2-40B4-BE49-F238E27FC236}">
                  <a16:creationId xmlns:a16="http://schemas.microsoft.com/office/drawing/2014/main" id="{BB9D0DF6-590D-A4C9-929D-FF94D2FB3633}"/>
                </a:ext>
              </a:extLst>
            </p:cNvPr>
            <p:cNvSpPr/>
            <p:nvPr/>
          </p:nvSpPr>
          <p:spPr>
            <a:xfrm>
              <a:off x="0" y="4189214"/>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12232FEF-5ED9-FC48-6DD5-FFE152383362}"/>
                </a:ext>
              </a:extLst>
            </p:cNvPr>
            <p:cNvSpPr txBox="1"/>
            <p:nvPr/>
          </p:nvSpPr>
          <p:spPr>
            <a:xfrm>
              <a:off x="-133674" y="-3180343"/>
              <a:ext cx="6906491" cy="37520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dirty="0">
                  <a:solidFill>
                    <a:schemeClr val="bg1"/>
                  </a:solidFill>
                  <a:latin typeface="Lato" panose="020F0502020204030203" pitchFamily="34" charset="0"/>
                  <a:ea typeface="Lato" panose="020F0502020204030203" pitchFamily="34" charset="0"/>
                  <a:cs typeface="Lato" panose="020F0502020204030203" pitchFamily="34" charset="0"/>
                </a:rPr>
                <a:t>Challenges include copyright issues associated with content produced by third parties, such as contractors, volunteers and project participants.</a:t>
              </a:r>
            </a:p>
            <a:p>
              <a:pPr marL="0" lvl="0" indent="0" algn="l" defTabSz="977900">
                <a:lnSpc>
                  <a:spcPct val="90000"/>
                </a:lnSpc>
                <a:spcBef>
                  <a:spcPct val="0"/>
                </a:spcBef>
                <a:spcAft>
                  <a:spcPct val="35000"/>
                </a:spcAft>
                <a:buNone/>
              </a:pPr>
              <a:endParaRPr lang="en-GB" sz="2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90000"/>
                </a:lnSpc>
                <a:spcBef>
                  <a:spcPct val="0"/>
                </a:spcBef>
                <a:spcAft>
                  <a:spcPct val="35000"/>
                </a:spcAft>
                <a:buNone/>
              </a:pPr>
              <a:r>
                <a:rPr lang="en-GB" sz="2200" b="0" i="0" kern="1200" dirty="0">
                  <a:solidFill>
                    <a:schemeClr val="bg1"/>
                  </a:solidFill>
                  <a:latin typeface="Lato" panose="020F0502020204030203" pitchFamily="34" charset="0"/>
                  <a:ea typeface="Lato" panose="020F0502020204030203" pitchFamily="34" charset="0"/>
                  <a:cs typeface="Lato" panose="020F0502020204030203" pitchFamily="34" charset="0"/>
                </a:rPr>
                <a:t>Permission needs to be sought to reproduce any  content created under the terms of a CC BY 4.0 Licence</a:t>
              </a: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2081627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0195C-456D-F436-4CD0-8FF14656A37B}"/>
              </a:ext>
            </a:extLst>
          </p:cNvPr>
          <p:cNvSpPr txBox="1"/>
          <p:nvPr/>
        </p:nvSpPr>
        <p:spPr>
          <a:xfrm>
            <a:off x="438783" y="1146634"/>
            <a:ext cx="6802380" cy="6001643"/>
          </a:xfrm>
          <a:prstGeom prst="rect">
            <a:avLst/>
          </a:prstGeom>
          <a:noFill/>
        </p:spPr>
        <p:txBody>
          <a:bodyPr wrap="square">
            <a:spAutoFit/>
          </a:bodyPr>
          <a:lstStyle/>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project has received funding to create an archive of recordings from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older LGBTQI+ </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living in the area</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charity is working with staff and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local people </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to create a collaborative online artwork</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church is working with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volunteers and young people</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 to produce a play about their experiences of growing up</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museum is digitizing it’s archive of personal letters from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military personnel</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 involved in the Falklands conflict.</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library is creating resources for the visually impaired and has contracted the services of a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specialist firm </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to help.</a:t>
            </a:r>
          </a:p>
          <a:p>
            <a:pPr marL="457200" lvl="0" indent="-457200">
              <a:buFont typeface="Arial" panose="020B0604020202020204" pitchFamily="34" charset="0"/>
              <a:buChar char="•"/>
            </a:pPr>
            <a:endParaRPr lang="en-US" sz="2400" dirty="0">
              <a:solidFill>
                <a:srgbClr val="19354C"/>
              </a:solidFill>
              <a:latin typeface="Lato" panose="020F0502020204030203" pitchFamily="34" charset="0"/>
              <a:ea typeface="Lato" panose="020F0502020204030203" pitchFamily="34" charset="0"/>
              <a:cs typeface="Lato" panose="020F0502020204030203" pitchFamily="34" charset="0"/>
            </a:endParaRPr>
          </a:p>
        </p:txBody>
      </p:sp>
      <p:grpSp>
        <p:nvGrpSpPr>
          <p:cNvPr id="14" name="Group 13">
            <a:extLst>
              <a:ext uri="{FF2B5EF4-FFF2-40B4-BE49-F238E27FC236}">
                <a16:creationId xmlns:a16="http://schemas.microsoft.com/office/drawing/2014/main" id="{C5DA6CC5-C0FC-5284-03EF-339FE13387E2}"/>
              </a:ext>
            </a:extLst>
          </p:cNvPr>
          <p:cNvGrpSpPr/>
          <p:nvPr/>
        </p:nvGrpSpPr>
        <p:grpSpPr>
          <a:xfrm>
            <a:off x="7092285" y="0"/>
            <a:ext cx="5085012" cy="6858000"/>
            <a:chOff x="7092285" y="0"/>
            <a:chExt cx="5085012" cy="6858000"/>
          </a:xfrm>
        </p:grpSpPr>
        <p:grpSp>
          <p:nvGrpSpPr>
            <p:cNvPr id="3" name="Group 2">
              <a:extLst>
                <a:ext uri="{FF2B5EF4-FFF2-40B4-BE49-F238E27FC236}">
                  <a16:creationId xmlns:a16="http://schemas.microsoft.com/office/drawing/2014/main" id="{8B1BCAA4-C343-4477-5D43-BAF64B5547DB}"/>
                </a:ext>
              </a:extLst>
            </p:cNvPr>
            <p:cNvGrpSpPr/>
            <p:nvPr/>
          </p:nvGrpSpPr>
          <p:grpSpPr>
            <a:xfrm>
              <a:off x="7092285" y="0"/>
              <a:ext cx="5085012" cy="6858000"/>
              <a:chOff x="7106986" y="0"/>
              <a:chExt cx="5085012" cy="6858000"/>
            </a:xfrm>
          </p:grpSpPr>
          <p:sp>
            <p:nvSpPr>
              <p:cNvPr id="10" name="Oval 9">
                <a:extLst>
                  <a:ext uri="{FF2B5EF4-FFF2-40B4-BE49-F238E27FC236}">
                    <a16:creationId xmlns:a16="http://schemas.microsoft.com/office/drawing/2014/main" id="{83E671A1-E407-BA4D-77F1-BB2543C75B9F}"/>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BCF8AF-C289-DB30-504A-B229734078FC}"/>
                  </a:ext>
                </a:extLst>
              </p:cNvPr>
              <p:cNvSpPr/>
              <p:nvPr/>
            </p:nvSpPr>
            <p:spPr>
              <a:xfrm flipH="1">
                <a:off x="8028877" y="0"/>
                <a:ext cx="4163121"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F5506B-25DC-FA44-DC30-FB73DE812DED}"/>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unburst chart&#10;&#10;Description automatically generated">
                <a:extLst>
                  <a:ext uri="{FF2B5EF4-FFF2-40B4-BE49-F238E27FC236}">
                    <a16:creationId xmlns:a16="http://schemas.microsoft.com/office/drawing/2014/main" id="{728A11C5-197A-82AC-AA64-9896287ACCE8}"/>
                  </a:ext>
                </a:extLst>
              </p:cNvPr>
              <p:cNvPicPr>
                <a:picLocks noChangeAspect="1"/>
              </p:cNvPicPr>
              <p:nvPr/>
            </p:nvPicPr>
            <p:blipFill>
              <a:blip r:embed="rId2"/>
              <a:stretch>
                <a:fillRect/>
              </a:stretch>
            </p:blipFill>
            <p:spPr>
              <a:xfrm>
                <a:off x="8801889" y="3782943"/>
                <a:ext cx="2617096" cy="2598234"/>
              </a:xfrm>
              <a:prstGeom prst="rect">
                <a:avLst/>
              </a:prstGeom>
            </p:spPr>
          </p:pic>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180773" y="616931"/>
              <a:ext cx="4664926" cy="7042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4000" dirty="0"/>
                <a:t>Project examples</a:t>
              </a:r>
            </a:p>
          </p:txBody>
        </p:sp>
      </p:grpSp>
    </p:spTree>
    <p:extLst>
      <p:ext uri="{BB962C8B-B14F-4D97-AF65-F5344CB8AC3E}">
        <p14:creationId xmlns:p14="http://schemas.microsoft.com/office/powerpoint/2010/main" val="66933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643467" y="321734"/>
            <a:ext cx="10905066" cy="1135737"/>
          </a:xfrm>
          <a:prstGeom prst="rect">
            <a:avLst/>
          </a:prstGeom>
        </p:spPr>
        <p:txBody>
          <a:bodyPr vert="horz" lIns="91440" tIns="45720" rIns="91440" bIns="45720" rtlCol="0">
            <a:normAutofit/>
          </a:bodyPr>
          <a:lstStyle/>
          <a:p>
            <a:pPr marL="12700"/>
            <a:r>
              <a:rPr lang="en-US" sz="4000" kern="1200" spc="-25" dirty="0">
                <a:solidFill>
                  <a:srgbClr val="921821"/>
                </a:solidFill>
                <a:latin typeface="Lato" panose="020F0502020204030203" pitchFamily="34" charset="0"/>
                <a:ea typeface="Lato" panose="020F0502020204030203" pitchFamily="34" charset="0"/>
                <a:cs typeface="Lato" panose="020F0502020204030203" pitchFamily="34" charset="0"/>
              </a:rPr>
              <a:t>The data protection legislation </a:t>
            </a:r>
          </a:p>
        </p:txBody>
      </p:sp>
      <p:sp>
        <p:nvSpPr>
          <p:cNvPr id="29" name="Rectangle 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3">
            <a:extLst>
              <a:ext uri="{FF2B5EF4-FFF2-40B4-BE49-F238E27FC236}">
                <a16:creationId xmlns:a16="http://schemas.microsoft.com/office/drawing/2014/main" id="{2DEBB27C-4897-F6CF-0977-95A38819656A}"/>
              </a:ext>
            </a:extLst>
          </p:cNvPr>
          <p:cNvGraphicFramePr/>
          <p:nvPr>
            <p:extLst>
              <p:ext uri="{D42A27DB-BD31-4B8C-83A1-F6EECF244321}">
                <p14:modId xmlns:p14="http://schemas.microsoft.com/office/powerpoint/2010/main" val="371395328"/>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94B1ED4-1B0B-2799-5F90-E9CAA09F3EE9}"/>
              </a:ext>
            </a:extLst>
          </p:cNvPr>
          <p:cNvGrpSpPr/>
          <p:nvPr/>
        </p:nvGrpSpPr>
        <p:grpSpPr>
          <a:xfrm>
            <a:off x="460848" y="0"/>
            <a:ext cx="11731152" cy="6858000"/>
            <a:chOff x="460848" y="0"/>
            <a:chExt cx="11731152" cy="6858000"/>
          </a:xfrm>
        </p:grpSpPr>
        <p:grpSp>
          <p:nvGrpSpPr>
            <p:cNvPr id="11" name="Group 10">
              <a:extLst>
                <a:ext uri="{FF2B5EF4-FFF2-40B4-BE49-F238E27FC236}">
                  <a16:creationId xmlns:a16="http://schemas.microsoft.com/office/drawing/2014/main" id="{98CFF484-05C5-5210-9FA5-592A4692316B}"/>
                </a:ext>
              </a:extLst>
            </p:cNvPr>
            <p:cNvGrpSpPr/>
            <p:nvPr/>
          </p:nvGrpSpPr>
          <p:grpSpPr>
            <a:xfrm>
              <a:off x="460848" y="0"/>
              <a:ext cx="11731152" cy="6858000"/>
              <a:chOff x="462704" y="0"/>
              <a:chExt cx="11731152" cy="6858000"/>
            </a:xfrm>
          </p:grpSpPr>
          <p:grpSp>
            <p:nvGrpSpPr>
              <p:cNvPr id="10" name="Group 9">
                <a:extLst>
                  <a:ext uri="{FF2B5EF4-FFF2-40B4-BE49-F238E27FC236}">
                    <a16:creationId xmlns:a16="http://schemas.microsoft.com/office/drawing/2014/main" id="{368A4DBE-AE24-2BA4-0A8C-E719F1BE3D82}"/>
                  </a:ext>
                </a:extLst>
              </p:cNvPr>
              <p:cNvGrpSpPr/>
              <p:nvPr/>
            </p:nvGrpSpPr>
            <p:grpSpPr>
              <a:xfrm>
                <a:off x="7106986" y="0"/>
                <a:ext cx="5086870" cy="6858000"/>
                <a:chOff x="7106986" y="0"/>
                <a:chExt cx="5086870" cy="6858000"/>
              </a:xfrm>
            </p:grpSpPr>
            <p:sp>
              <p:nvSpPr>
                <p:cNvPr id="5" name="Oval 4">
                  <a:extLst>
                    <a:ext uri="{FF2B5EF4-FFF2-40B4-BE49-F238E27FC236}">
                      <a16:creationId xmlns:a16="http://schemas.microsoft.com/office/drawing/2014/main" id="{199FA452-2B4D-34E8-5DE7-1EDFC11110C9}"/>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CDA35E5-19EA-E374-2EB8-18A67C1A2492}"/>
                    </a:ext>
                  </a:extLst>
                </p:cNvPr>
                <p:cNvPicPr>
                  <a:picLocks noChangeAspect="1"/>
                </p:cNvPicPr>
                <p:nvPr/>
              </p:nvPicPr>
              <p:blipFill>
                <a:blip r:embed="rId2"/>
                <a:srcRect t="4451" b="4451"/>
                <a:stretch/>
              </p:blipFill>
              <p:spPr>
                <a:xfrm rot="16200000">
                  <a:off x="6682366" y="1346509"/>
                  <a:ext cx="6858000" cy="4164981"/>
                </a:xfrm>
                <a:prstGeom prst="rect">
                  <a:avLst/>
                </a:prstGeom>
              </p:spPr>
            </p:pic>
            <p:sp>
              <p:nvSpPr>
                <p:cNvPr id="7" name="Rectangle 6">
                  <a:extLst>
                    <a:ext uri="{FF2B5EF4-FFF2-40B4-BE49-F238E27FC236}">
                      <a16:creationId xmlns:a16="http://schemas.microsoft.com/office/drawing/2014/main" id="{24913ED7-CAA6-C8C5-FB9E-D472EAE947E5}"/>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600B8E-6FE4-EB3D-01AD-272E63AF930E}"/>
                    </a:ext>
                  </a:extLst>
                </p:cNvPr>
                <p:cNvSpPr txBox="1"/>
                <p:nvPr/>
              </p:nvSpPr>
              <p:spPr>
                <a:xfrm>
                  <a:off x="8044287" y="6540037"/>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Emilia Frost</a:t>
                  </a:r>
                </a:p>
              </p:txBody>
            </p:sp>
          </p:grpSp>
          <p:sp>
            <p:nvSpPr>
              <p:cNvPr id="4" name="TextBox 3">
                <a:extLst>
                  <a:ext uri="{FF2B5EF4-FFF2-40B4-BE49-F238E27FC236}">
                    <a16:creationId xmlns:a16="http://schemas.microsoft.com/office/drawing/2014/main" id="{58E0195C-456D-F436-4CD0-8FF14656A37B}"/>
                  </a:ext>
                </a:extLst>
              </p:cNvPr>
              <p:cNvSpPr txBox="1"/>
              <p:nvPr/>
            </p:nvSpPr>
            <p:spPr>
              <a:xfrm>
                <a:off x="462704" y="1040140"/>
                <a:ext cx="6802380" cy="524246"/>
              </a:xfrm>
              <a:prstGeom prst="rect">
                <a:avLst/>
              </a:prstGeom>
              <a:noFill/>
            </p:spPr>
            <p:txBody>
              <a:bodyPr wrap="square">
                <a:spAutoFit/>
              </a:bodyPr>
              <a:lstStyle/>
              <a:p>
                <a:pPr>
                  <a:lnSpc>
                    <a:spcPct val="110000"/>
                  </a:lnSpc>
                  <a:spcAft>
                    <a:spcPts val="600"/>
                  </a:spcAft>
                </a:pPr>
                <a:endParaRPr lang="en-US" sz="2800" dirty="0">
                  <a:latin typeface="Lato" panose="020F0502020204030203" pitchFamily="34" charset="0"/>
                  <a:ea typeface="Lato" panose="020F0502020204030203" pitchFamily="34" charset="0"/>
                  <a:cs typeface="Lato" panose="020F0502020204030203" pitchFamily="34" charset="0"/>
                </a:endParaRPr>
              </a:p>
            </p:txBody>
          </p:sp>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077490" y="759057"/>
              <a:ext cx="4964560" cy="47091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sz="2800" dirty="0"/>
                <a:t>Types of personal data in digital outputs</a:t>
              </a:r>
              <a:endParaRPr lang="en-US" sz="2800" dirty="0"/>
            </a:p>
          </p:txBody>
        </p:sp>
      </p:grpSp>
      <p:pic>
        <p:nvPicPr>
          <p:cNvPr id="6" name="Picture 5">
            <a:extLst>
              <a:ext uri="{FF2B5EF4-FFF2-40B4-BE49-F238E27FC236}">
                <a16:creationId xmlns:a16="http://schemas.microsoft.com/office/drawing/2014/main" id="{AF877D04-C0DA-7988-3C0A-25A250ED68F3}"/>
              </a:ext>
            </a:extLst>
          </p:cNvPr>
          <p:cNvPicPr>
            <a:picLocks noChangeAspect="1"/>
          </p:cNvPicPr>
          <p:nvPr/>
        </p:nvPicPr>
        <p:blipFill>
          <a:blip r:embed="rId3"/>
          <a:stretch>
            <a:fillRect/>
          </a:stretch>
        </p:blipFill>
        <p:spPr>
          <a:xfrm>
            <a:off x="970324" y="1564386"/>
            <a:ext cx="6107166" cy="2900903"/>
          </a:xfrm>
          <a:prstGeom prst="rect">
            <a:avLst/>
          </a:prstGeom>
        </p:spPr>
      </p:pic>
    </p:spTree>
    <p:extLst>
      <p:ext uri="{BB962C8B-B14F-4D97-AF65-F5344CB8AC3E}">
        <p14:creationId xmlns:p14="http://schemas.microsoft.com/office/powerpoint/2010/main" val="85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BFBC16-D0D7-558E-196F-D512C173E426}"/>
              </a:ext>
            </a:extLst>
          </p:cNvPr>
          <p:cNvGrpSpPr/>
          <p:nvPr/>
        </p:nvGrpSpPr>
        <p:grpSpPr>
          <a:xfrm>
            <a:off x="1091317" y="0"/>
            <a:ext cx="11085980" cy="6858000"/>
            <a:chOff x="1091317" y="0"/>
            <a:chExt cx="11085980" cy="6858000"/>
          </a:xfrm>
        </p:grpSpPr>
        <p:grpSp>
          <p:nvGrpSpPr>
            <p:cNvPr id="3" name="Group 2">
              <a:extLst>
                <a:ext uri="{FF2B5EF4-FFF2-40B4-BE49-F238E27FC236}">
                  <a16:creationId xmlns:a16="http://schemas.microsoft.com/office/drawing/2014/main" id="{32BC7DF5-075C-2A89-1005-25D573D78E92}"/>
                </a:ext>
              </a:extLst>
            </p:cNvPr>
            <p:cNvGrpSpPr/>
            <p:nvPr/>
          </p:nvGrpSpPr>
          <p:grpSpPr>
            <a:xfrm>
              <a:off x="7092285" y="0"/>
              <a:ext cx="5085012" cy="6858000"/>
              <a:chOff x="7106986" y="0"/>
              <a:chExt cx="5085012" cy="6858000"/>
            </a:xfrm>
          </p:grpSpPr>
          <p:sp>
            <p:nvSpPr>
              <p:cNvPr id="4" name="Oval 3">
                <a:extLst>
                  <a:ext uri="{FF2B5EF4-FFF2-40B4-BE49-F238E27FC236}">
                    <a16:creationId xmlns:a16="http://schemas.microsoft.com/office/drawing/2014/main" id="{A8BC9EBB-119F-3BAA-0FA3-5FDEDE918918}"/>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81CA73-0B07-F882-EB66-67CC96A3DFB2}"/>
                  </a:ext>
                </a:extLst>
              </p:cNvPr>
              <p:cNvSpPr/>
              <p:nvPr/>
            </p:nvSpPr>
            <p:spPr>
              <a:xfrm flipH="1">
                <a:off x="8028877" y="0"/>
                <a:ext cx="4163121"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83C0DC4-B5F9-577B-043F-4D26B8E32BB1}"/>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sunburst chart&#10;&#10;Description automatically generated">
                <a:extLst>
                  <a:ext uri="{FF2B5EF4-FFF2-40B4-BE49-F238E27FC236}">
                    <a16:creationId xmlns:a16="http://schemas.microsoft.com/office/drawing/2014/main" id="{084E017B-54F4-4E90-098B-2B5EE83410B2}"/>
                  </a:ext>
                </a:extLst>
              </p:cNvPr>
              <p:cNvPicPr>
                <a:picLocks noChangeAspect="1"/>
              </p:cNvPicPr>
              <p:nvPr/>
            </p:nvPicPr>
            <p:blipFill>
              <a:blip r:embed="rId2"/>
              <a:stretch>
                <a:fillRect/>
              </a:stretch>
            </p:blipFill>
            <p:spPr>
              <a:xfrm>
                <a:off x="8801889" y="3782943"/>
                <a:ext cx="2617096" cy="2598234"/>
              </a:xfrm>
              <a:prstGeom prst="rect">
                <a:avLst/>
              </a:prstGeom>
            </p:spPr>
          </p:pic>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196736" y="732141"/>
              <a:ext cx="4664926" cy="461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nSpc>
                  <a:spcPct val="135000"/>
                </a:lnSpc>
              </a:pPr>
              <a:r>
                <a:rPr lang="en-US" sz="3200" dirty="0"/>
                <a:t>Special category data</a:t>
              </a:r>
            </a:p>
          </p:txBody>
        </p:sp>
        <p:sp>
          <p:nvSpPr>
            <p:cNvPr id="2" name="TextBox 1">
              <a:extLst>
                <a:ext uri="{FF2B5EF4-FFF2-40B4-BE49-F238E27FC236}">
                  <a16:creationId xmlns:a16="http://schemas.microsoft.com/office/drawing/2014/main" id="{EC4A31F0-050B-4DEC-15CF-7EEED1F67737}"/>
                </a:ext>
              </a:extLst>
            </p:cNvPr>
            <p:cNvSpPr txBox="1"/>
            <p:nvPr/>
          </p:nvSpPr>
          <p:spPr>
            <a:xfrm>
              <a:off x="1091317" y="2274838"/>
              <a:ext cx="5852057" cy="646331"/>
            </a:xfrm>
            <a:prstGeom prst="rect">
              <a:avLst/>
            </a:prstGeom>
            <a:noFill/>
          </p:spPr>
          <p:txBody>
            <a:bodyPr wrap="square">
              <a:spAutoFit/>
            </a:bodyPr>
            <a:lstStyle/>
            <a:p>
              <a:endParaRPr lang="en-US" sz="3600" dirty="0"/>
            </a:p>
          </p:txBody>
        </p:sp>
      </p:grpSp>
      <p:pic>
        <p:nvPicPr>
          <p:cNvPr id="5" name="Content Placeholder 3">
            <a:extLst>
              <a:ext uri="{FF2B5EF4-FFF2-40B4-BE49-F238E27FC236}">
                <a16:creationId xmlns:a16="http://schemas.microsoft.com/office/drawing/2014/main" id="{698562D7-A613-9887-2977-B09EBFBA7793}"/>
              </a:ext>
            </a:extLst>
          </p:cNvPr>
          <p:cNvPicPr>
            <a:picLocks noGrp="1" noChangeAspect="1"/>
          </p:cNvPicPr>
          <p:nvPr>
            <p:ph idx="1"/>
          </p:nvPr>
        </p:nvPicPr>
        <p:blipFill>
          <a:blip r:embed="rId3"/>
          <a:stretch>
            <a:fillRect/>
          </a:stretch>
        </p:blipFill>
        <p:spPr>
          <a:xfrm>
            <a:off x="460944" y="1780516"/>
            <a:ext cx="6631341" cy="3789337"/>
          </a:xfrm>
          <a:prstGeom prst="rect">
            <a:avLst/>
          </a:prstGeom>
        </p:spPr>
      </p:pic>
    </p:spTree>
    <p:extLst>
      <p:ext uri="{BB962C8B-B14F-4D97-AF65-F5344CB8AC3E}">
        <p14:creationId xmlns:p14="http://schemas.microsoft.com/office/powerpoint/2010/main" val="281170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CA65D2-5559-A24A-96A1-124BDEBB2C90}"/>
              </a:ext>
            </a:extLst>
          </p:cNvPr>
          <p:cNvSpPr>
            <a:spLocks noGrp="1"/>
          </p:cNvSpPr>
          <p:nvPr>
            <p:ph sz="quarter" idx="11"/>
          </p:nvPr>
        </p:nvSpPr>
        <p:spPr>
          <a:xfrm>
            <a:off x="845028" y="1646614"/>
            <a:ext cx="5669526" cy="4170045"/>
          </a:xfrm>
        </p:spPr>
        <p:txBody>
          <a:bodyPr vert="horz" lIns="91440" tIns="45720" rIns="91440" bIns="45720" rtlCol="0" anchor="t">
            <a:normAutofit/>
          </a:bodyPr>
          <a:lstStyle/>
          <a:p>
            <a:r>
              <a:rPr lang="en-GB" sz="1980"/>
              <a:t>Digital Skills for Heritage is our ambitious three-year initiative to increase digital capability across the diverse UK heritage sector. It is a DCMS supported four year, £4M campaign</a:t>
            </a:r>
          </a:p>
          <a:p>
            <a:pPr marL="257175" indent="-257175">
              <a:buFont typeface="Arial" panose="020B0604020202020204" pitchFamily="34" charset="0"/>
              <a:buChar char="•"/>
            </a:pPr>
            <a:r>
              <a:rPr lang="en-US" sz="1980"/>
              <a:t>We have longstanding </a:t>
            </a:r>
            <a:r>
              <a:rPr lang="en-US" sz="1980">
                <a:solidFill>
                  <a:srgbClr val="007E9F"/>
                </a:solidFill>
                <a:hlinkClick r:id="rId3">
                  <a:extLst>
                    <a:ext uri="{A12FA001-AC4F-418D-AE19-62706E023703}">
                      <ahyp:hlinkClr xmlns:ahyp="http://schemas.microsoft.com/office/drawing/2018/hyperlinkcolor" val="tx"/>
                    </a:ext>
                  </a:extLst>
                </a:hlinkClick>
              </a:rPr>
              <a:t>digital requirements</a:t>
            </a:r>
            <a:r>
              <a:rPr lang="en-US" sz="1980">
                <a:solidFill>
                  <a:srgbClr val="007E9F"/>
                </a:solidFill>
              </a:rPr>
              <a:t> </a:t>
            </a:r>
            <a:r>
              <a:rPr lang="en-US" sz="1980"/>
              <a:t>that apply to all projects, designed to ensure we get the best possible value from the projects we fund</a:t>
            </a:r>
          </a:p>
          <a:p>
            <a:pPr marL="257175" indent="-257175">
              <a:buFont typeface="Arial" panose="020B0604020202020204" pitchFamily="34" charset="0"/>
              <a:buChar char="•"/>
            </a:pPr>
            <a:r>
              <a:rPr lang="en-US" sz="1950"/>
              <a:t>We updated our licensing requirement in 2020 and commissioned </a:t>
            </a:r>
            <a:r>
              <a:rPr lang="en-US" sz="1950">
                <a:solidFill>
                  <a:srgbClr val="007E9F"/>
                </a:solidFill>
                <a:hlinkClick r:id="rId4">
                  <a:extLst>
                    <a:ext uri="{A12FA001-AC4F-418D-AE19-62706E023703}">
                      <ahyp:hlinkClr xmlns:ahyp="http://schemas.microsoft.com/office/drawing/2018/hyperlinkcolor" val="tx"/>
                    </a:ext>
                  </a:extLst>
                </a:hlinkClick>
              </a:rPr>
              <a:t>guidance for the sector</a:t>
            </a:r>
            <a:endParaRPr lang="en-US" sz="1950">
              <a:solidFill>
                <a:srgbClr val="007E9F"/>
              </a:solidFill>
            </a:endParaRPr>
          </a:p>
          <a:p>
            <a:pPr marL="257175" indent="-257175">
              <a:buFont typeface="Arial" panose="020B0604020202020204" pitchFamily="34" charset="0"/>
              <a:buChar char="•"/>
            </a:pPr>
            <a:r>
              <a:rPr lang="en-US" sz="1950">
                <a:solidFill>
                  <a:srgbClr val="007E9F"/>
                </a:solidFill>
                <a:hlinkClick r:id="rId5">
                  <a:extLst>
                    <a:ext uri="{A12FA001-AC4F-418D-AE19-62706E023703}">
                      <ahyp:hlinkClr xmlns:ahyp="http://schemas.microsoft.com/office/drawing/2018/hyperlinkcolor" val="tx"/>
                    </a:ext>
                  </a:extLst>
                </a:hlinkClick>
              </a:rPr>
              <a:t>Our new tool kit from copyright expert Naomi Korn </a:t>
            </a:r>
            <a:r>
              <a:rPr lang="en-US" sz="1950"/>
              <a:t>is designed to tackle specific, complex issues relating to GDPR and privacy rules that we know some projects face. </a:t>
            </a:r>
          </a:p>
          <a:p>
            <a:pPr marL="0" indent="0">
              <a:buNone/>
            </a:pPr>
            <a:endParaRPr lang="en-US" sz="1980"/>
          </a:p>
        </p:txBody>
      </p:sp>
      <p:sp>
        <p:nvSpPr>
          <p:cNvPr id="3" name="Text Placeholder 2">
            <a:extLst>
              <a:ext uri="{FF2B5EF4-FFF2-40B4-BE49-F238E27FC236}">
                <a16:creationId xmlns:a16="http://schemas.microsoft.com/office/drawing/2014/main" id="{FE6ED1A7-CC5D-D643-859E-CBA044099F56}"/>
              </a:ext>
            </a:extLst>
          </p:cNvPr>
          <p:cNvSpPr>
            <a:spLocks noGrp="1"/>
          </p:cNvSpPr>
          <p:nvPr>
            <p:ph type="body" sz="quarter" idx="19"/>
          </p:nvPr>
        </p:nvSpPr>
        <p:spPr>
          <a:xfrm>
            <a:off x="485313" y="6355865"/>
            <a:ext cx="6029241" cy="425009"/>
          </a:xfrm>
        </p:spPr>
        <p:txBody>
          <a:bodyPr vert="horz" lIns="91440" tIns="45720" rIns="91440" bIns="45720" rtlCol="0" anchor="t">
            <a:normAutofit/>
          </a:bodyPr>
          <a:lstStyle/>
          <a:p>
            <a:pPr marL="0" indent="0" algn="ctr">
              <a:buNone/>
            </a:pPr>
            <a:r>
              <a:rPr lang="en-US" sz="2400" b="0">
                <a:solidFill>
                  <a:schemeClr val="tx1"/>
                </a:solidFill>
              </a:rPr>
              <a:t>Josie Fraser, Head of Digital Policy</a:t>
            </a:r>
          </a:p>
        </p:txBody>
      </p:sp>
      <p:sp>
        <p:nvSpPr>
          <p:cNvPr id="5" name="Text Placeholder 4">
            <a:extLst>
              <a:ext uri="{FF2B5EF4-FFF2-40B4-BE49-F238E27FC236}">
                <a16:creationId xmlns:a16="http://schemas.microsoft.com/office/drawing/2014/main" id="{E1BF53DB-CA9A-404F-ACEA-40C70625E1FB}"/>
              </a:ext>
            </a:extLst>
          </p:cNvPr>
          <p:cNvSpPr>
            <a:spLocks noGrp="1"/>
          </p:cNvSpPr>
          <p:nvPr>
            <p:ph type="body" sz="quarter" idx="22"/>
          </p:nvPr>
        </p:nvSpPr>
        <p:spPr>
          <a:xfrm>
            <a:off x="1573391" y="219114"/>
            <a:ext cx="8709660" cy="909459"/>
          </a:xfrm>
          <a:ln>
            <a:solidFill>
              <a:srgbClr val="729EAC"/>
            </a:solidFill>
          </a:ln>
        </p:spPr>
        <p:txBody>
          <a:bodyPr>
            <a:noAutofit/>
          </a:bodyPr>
          <a:lstStyle/>
          <a:p>
            <a:pPr marL="0" indent="0" algn="ctr">
              <a:buNone/>
            </a:pPr>
            <a:r>
              <a:rPr lang="en-GB" sz="3400">
                <a:solidFill>
                  <a:srgbClr val="007E9F"/>
                </a:solidFill>
                <a:latin typeface="Arial Black" panose="020B0A04020102020204" pitchFamily="34" charset="0"/>
              </a:rPr>
              <a:t>Creating digital resources: GDPR, copyright and using open licences</a:t>
            </a:r>
            <a:endParaRPr lang="en-US" sz="3400">
              <a:solidFill>
                <a:srgbClr val="007E9F"/>
              </a:solidFill>
              <a:latin typeface="Arial Black" panose="020B0A04020102020204" pitchFamily="34" charset="0"/>
            </a:endParaRPr>
          </a:p>
        </p:txBody>
      </p:sp>
      <p:sp>
        <p:nvSpPr>
          <p:cNvPr id="9" name="Content Placeholder 1">
            <a:extLst>
              <a:ext uri="{FF2B5EF4-FFF2-40B4-BE49-F238E27FC236}">
                <a16:creationId xmlns:a16="http://schemas.microsoft.com/office/drawing/2014/main" id="{F6C6E1F2-A3FB-4C35-94B5-7583BC3BE25A}"/>
              </a:ext>
            </a:extLst>
          </p:cNvPr>
          <p:cNvSpPr txBox="1">
            <a:spLocks/>
          </p:cNvSpPr>
          <p:nvPr/>
        </p:nvSpPr>
        <p:spPr>
          <a:xfrm>
            <a:off x="2272373" y="3364193"/>
            <a:ext cx="7574783" cy="3911382"/>
          </a:xfrm>
          <a:prstGeom prst="rect">
            <a:avLst/>
          </a:prstGeom>
        </p:spPr>
        <p:txBody>
          <a:bodyPr vert="horz" lIns="82296" tIns="41148" rIns="82296" bIns="41148" rtlCol="0">
            <a:norm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1620" kern="0">
              <a:solidFill>
                <a:sysClr val="windowText" lastClr="000000"/>
              </a:solidFill>
            </a:endParaRPr>
          </a:p>
        </p:txBody>
      </p:sp>
      <p:pic>
        <p:nvPicPr>
          <p:cNvPr id="7" name="Picture 6" descr="A picture containing drawing&#10;&#10;Description automatically generated">
            <a:extLst>
              <a:ext uri="{FF2B5EF4-FFF2-40B4-BE49-F238E27FC236}">
                <a16:creationId xmlns:a16="http://schemas.microsoft.com/office/drawing/2014/main" id="{40282B4D-0F30-43CC-B4A9-A608874C2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350" y="2459888"/>
            <a:ext cx="3457650" cy="3356771"/>
          </a:xfrm>
          <a:prstGeom prst="rect">
            <a:avLst/>
          </a:prstGeom>
        </p:spPr>
      </p:pic>
    </p:spTree>
    <p:extLst>
      <p:ext uri="{BB962C8B-B14F-4D97-AF65-F5344CB8AC3E}">
        <p14:creationId xmlns:p14="http://schemas.microsoft.com/office/powerpoint/2010/main" val="1449636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303534F-232D-9AB6-803E-46F7E6C1770A}"/>
              </a:ext>
            </a:extLst>
          </p:cNvPr>
          <p:cNvGrpSpPr/>
          <p:nvPr/>
        </p:nvGrpSpPr>
        <p:grpSpPr>
          <a:xfrm>
            <a:off x="250716" y="505575"/>
            <a:ext cx="11086681" cy="5803048"/>
            <a:chOff x="250716" y="505575"/>
            <a:chExt cx="11086681" cy="5803048"/>
          </a:xfrm>
        </p:grpSpPr>
        <p:grpSp>
          <p:nvGrpSpPr>
            <p:cNvPr id="11" name="Group 10">
              <a:extLst>
                <a:ext uri="{FF2B5EF4-FFF2-40B4-BE49-F238E27FC236}">
                  <a16:creationId xmlns:a16="http://schemas.microsoft.com/office/drawing/2014/main" id="{9876AE4F-9AB9-B92D-3D4D-06329DBCD2D8}"/>
                </a:ext>
              </a:extLst>
            </p:cNvPr>
            <p:cNvGrpSpPr/>
            <p:nvPr/>
          </p:nvGrpSpPr>
          <p:grpSpPr>
            <a:xfrm>
              <a:off x="250716" y="505575"/>
              <a:ext cx="11086681" cy="5803048"/>
              <a:chOff x="225753" y="492844"/>
              <a:chExt cx="11086681" cy="5803048"/>
            </a:xfrm>
          </p:grpSpPr>
          <p:grpSp>
            <p:nvGrpSpPr>
              <p:cNvPr id="2" name="Group 1">
                <a:extLst>
                  <a:ext uri="{FF2B5EF4-FFF2-40B4-BE49-F238E27FC236}">
                    <a16:creationId xmlns:a16="http://schemas.microsoft.com/office/drawing/2014/main" id="{ECD8B0D0-18AC-65A9-3CDB-FD6C6BF1C36F}"/>
                  </a:ext>
                </a:extLst>
              </p:cNvPr>
              <p:cNvGrpSpPr/>
              <p:nvPr/>
            </p:nvGrpSpPr>
            <p:grpSpPr>
              <a:xfrm>
                <a:off x="225753" y="492844"/>
                <a:ext cx="11086681" cy="5803048"/>
                <a:chOff x="225753" y="492844"/>
                <a:chExt cx="11086681" cy="5803048"/>
              </a:xfrm>
            </p:grpSpPr>
            <p:sp>
              <p:nvSpPr>
                <p:cNvPr id="4" name="Rounded Rectangle 3">
                  <a:extLst>
                    <a:ext uri="{FF2B5EF4-FFF2-40B4-BE49-F238E27FC236}">
                      <a16:creationId xmlns:a16="http://schemas.microsoft.com/office/drawing/2014/main" id="{1FBF16A6-E9E2-F17F-DA19-7DAF0C00DCAD}"/>
                    </a:ext>
                  </a:extLst>
                </p:cNvPr>
                <p:cNvSpPr/>
                <p:nvPr/>
              </p:nvSpPr>
              <p:spPr>
                <a:xfrm>
                  <a:off x="836023" y="950955"/>
                  <a:ext cx="10476411" cy="5344937"/>
                </a:xfrm>
                <a:prstGeom prst="round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D2E19E-E9F4-728C-F612-CCCB9CE12570}"/>
                    </a:ext>
                  </a:extLst>
                </p:cNvPr>
                <p:cNvSpPr/>
                <p:nvPr/>
              </p:nvSpPr>
              <p:spPr>
                <a:xfrm rot="16200000">
                  <a:off x="7199552" y="496246"/>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0C7765-C5F7-3B4F-BA92-807BEDDDF456}"/>
                    </a:ext>
                  </a:extLst>
                </p:cNvPr>
                <p:cNvSpPr/>
                <p:nvPr/>
              </p:nvSpPr>
              <p:spPr>
                <a:xfrm rot="16200000" flipH="1">
                  <a:off x="3476636" y="-2758039"/>
                  <a:ext cx="944066" cy="7445831"/>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39723549-2847-17FE-6731-C33DD6114534}"/>
                    </a:ext>
                  </a:extLst>
                </p:cNvPr>
                <p:cNvPicPr>
                  <a:picLocks noChangeAspect="1"/>
                </p:cNvPicPr>
                <p:nvPr/>
              </p:nvPicPr>
              <p:blipFill>
                <a:blip r:embed="rId2"/>
                <a:stretch>
                  <a:fillRect/>
                </a:stretch>
              </p:blipFill>
              <p:spPr>
                <a:xfrm>
                  <a:off x="7270686" y="579040"/>
                  <a:ext cx="783344" cy="777698"/>
                </a:xfrm>
                <a:prstGeom prst="rect">
                  <a:avLst/>
                </a:prstGeom>
              </p:spPr>
            </p:pic>
          </p:grpSp>
          <p:sp>
            <p:nvSpPr>
              <p:cNvPr id="8" name="TextBox 7">
                <a:extLst>
                  <a:ext uri="{FF2B5EF4-FFF2-40B4-BE49-F238E27FC236}">
                    <a16:creationId xmlns:a16="http://schemas.microsoft.com/office/drawing/2014/main" id="{789E1DD0-06EE-CF46-4F9E-19C3AA7FE402}"/>
                  </a:ext>
                </a:extLst>
              </p:cNvPr>
              <p:cNvSpPr txBox="1"/>
              <p:nvPr/>
            </p:nvSpPr>
            <p:spPr>
              <a:xfrm>
                <a:off x="879566" y="1633482"/>
                <a:ext cx="10202091" cy="424732"/>
              </a:xfrm>
              <a:prstGeom prst="rect">
                <a:avLst/>
              </a:prstGeom>
              <a:noFill/>
            </p:spPr>
            <p:txBody>
              <a:bodyPr wrap="square" rtlCol="0">
                <a:spAutoFit/>
              </a:bodyPr>
              <a:lstStyle/>
              <a:p>
                <a:pPr marL="628650" indent="-514350">
                  <a:lnSpc>
                    <a:spcPct val="90000"/>
                  </a:lnSpc>
                  <a:spcAft>
                    <a:spcPts val="600"/>
                  </a:spcAft>
                  <a:buFont typeface="+mj-lt"/>
                  <a:buAutoNum type="arabicPeriod"/>
                </a:pPr>
                <a:endParaRPr lang="en-US" sz="2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
          <p:nvSpPr>
            <p:cNvPr id="7" name="TextBox 6">
              <a:extLst>
                <a:ext uri="{FF2B5EF4-FFF2-40B4-BE49-F238E27FC236}">
                  <a16:creationId xmlns:a16="http://schemas.microsoft.com/office/drawing/2014/main" id="{6739F8AE-F7F8-4A15-7BC5-32B286E1EB89}"/>
                </a:ext>
              </a:extLst>
            </p:cNvPr>
            <p:cNvSpPr txBox="1"/>
            <p:nvPr/>
          </p:nvSpPr>
          <p:spPr>
            <a:xfrm>
              <a:off x="467652" y="549377"/>
              <a:ext cx="5943600" cy="830997"/>
            </a:xfrm>
            <a:prstGeom prst="rect">
              <a:avLst/>
            </a:prstGeom>
            <a:noFill/>
          </p:spPr>
          <p:txBody>
            <a:bodyPr wrap="square" rtlCol="0">
              <a:spAutoFit/>
            </a:bodyPr>
            <a:lstStyle/>
            <a:p>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The context</a:t>
              </a:r>
            </a:p>
          </p:txBody>
        </p:sp>
      </p:grpSp>
      <p:grpSp>
        <p:nvGrpSpPr>
          <p:cNvPr id="3" name="Group 2">
            <a:extLst>
              <a:ext uri="{FF2B5EF4-FFF2-40B4-BE49-F238E27FC236}">
                <a16:creationId xmlns:a16="http://schemas.microsoft.com/office/drawing/2014/main" id="{80BF3436-C834-3758-2A5A-2AF0346C9043}"/>
              </a:ext>
            </a:extLst>
          </p:cNvPr>
          <p:cNvGrpSpPr/>
          <p:nvPr/>
        </p:nvGrpSpPr>
        <p:grpSpPr>
          <a:xfrm>
            <a:off x="1254369" y="1466569"/>
            <a:ext cx="9448799" cy="566025"/>
            <a:chOff x="0" y="0"/>
            <a:chExt cx="6906491" cy="1396404"/>
          </a:xfrm>
        </p:grpSpPr>
        <p:sp>
          <p:nvSpPr>
            <p:cNvPr id="21" name="Rectangle 20">
              <a:extLst>
                <a:ext uri="{FF2B5EF4-FFF2-40B4-BE49-F238E27FC236}">
                  <a16:creationId xmlns:a16="http://schemas.microsoft.com/office/drawing/2014/main" id="{7881E8DF-4579-2A06-A384-07B04E60C842}"/>
                </a:ext>
              </a:extLst>
            </p:cNvPr>
            <p:cNvSpPr/>
            <p:nvPr/>
          </p:nvSpPr>
          <p:spPr>
            <a:xfrm>
              <a:off x="0" y="0"/>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B8914CD0-1CC0-7E67-7C0C-0929BDD249C6}"/>
                </a:ext>
              </a:extLst>
            </p:cNvPr>
            <p:cNvSpPr txBox="1"/>
            <p:nvPr/>
          </p:nvSpPr>
          <p:spPr>
            <a:xfrm>
              <a:off x="0" y="0"/>
              <a:ext cx="6906491" cy="13964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2">
            <a:extLst>
              <a:ext uri="{FF2B5EF4-FFF2-40B4-BE49-F238E27FC236}">
                <a16:creationId xmlns:a16="http://schemas.microsoft.com/office/drawing/2014/main" id="{3B53FFFE-7000-3C08-0678-1CFD4514977E}"/>
              </a:ext>
            </a:extLst>
          </p:cNvPr>
          <p:cNvGrpSpPr/>
          <p:nvPr/>
        </p:nvGrpSpPr>
        <p:grpSpPr>
          <a:xfrm>
            <a:off x="1227564" y="3522497"/>
            <a:ext cx="9475604" cy="1257872"/>
            <a:chOff x="0" y="1085998"/>
            <a:chExt cx="6926084" cy="3103215"/>
          </a:xfrm>
        </p:grpSpPr>
        <p:sp>
          <p:nvSpPr>
            <p:cNvPr id="17" name="Rectangle 16">
              <a:extLst>
                <a:ext uri="{FF2B5EF4-FFF2-40B4-BE49-F238E27FC236}">
                  <a16:creationId xmlns:a16="http://schemas.microsoft.com/office/drawing/2014/main" id="{D064E22C-9DBC-8F77-8232-8D17924C7F7B}"/>
                </a:ext>
              </a:extLst>
            </p:cNvPr>
            <p:cNvSpPr/>
            <p:nvPr/>
          </p:nvSpPr>
          <p:spPr>
            <a:xfrm>
              <a:off x="0" y="2792809"/>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6B13599F-0B3E-E828-B7F2-6ECB90362098}"/>
                </a:ext>
              </a:extLst>
            </p:cNvPr>
            <p:cNvSpPr txBox="1"/>
            <p:nvPr/>
          </p:nvSpPr>
          <p:spPr>
            <a:xfrm>
              <a:off x="19593" y="1085998"/>
              <a:ext cx="6906491" cy="28810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4" name="Group 13">
            <a:extLst>
              <a:ext uri="{FF2B5EF4-FFF2-40B4-BE49-F238E27FC236}">
                <a16:creationId xmlns:a16="http://schemas.microsoft.com/office/drawing/2014/main" id="{411A5B3A-BD77-9AA7-58C4-C247C29FC8EE}"/>
              </a:ext>
            </a:extLst>
          </p:cNvPr>
          <p:cNvGrpSpPr/>
          <p:nvPr/>
        </p:nvGrpSpPr>
        <p:grpSpPr>
          <a:xfrm>
            <a:off x="1136123" y="1952524"/>
            <a:ext cx="9631679" cy="3553236"/>
            <a:chOff x="-133674" y="-3180343"/>
            <a:chExt cx="7040165" cy="8765961"/>
          </a:xfrm>
        </p:grpSpPr>
        <p:sp>
          <p:nvSpPr>
            <p:cNvPr id="15" name="Rectangle 14">
              <a:extLst>
                <a:ext uri="{FF2B5EF4-FFF2-40B4-BE49-F238E27FC236}">
                  <a16:creationId xmlns:a16="http://schemas.microsoft.com/office/drawing/2014/main" id="{BB9D0DF6-590D-A4C9-929D-FF94D2FB3633}"/>
                </a:ext>
              </a:extLst>
            </p:cNvPr>
            <p:cNvSpPr/>
            <p:nvPr/>
          </p:nvSpPr>
          <p:spPr>
            <a:xfrm>
              <a:off x="0" y="4189214"/>
              <a:ext cx="6906491" cy="13964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12232FEF-5ED9-FC48-6DD5-FFE152383362}"/>
                </a:ext>
              </a:extLst>
            </p:cNvPr>
            <p:cNvSpPr txBox="1"/>
            <p:nvPr/>
          </p:nvSpPr>
          <p:spPr>
            <a:xfrm>
              <a:off x="-133674" y="-3180343"/>
              <a:ext cx="6906491" cy="37520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defTabSz="977900">
                <a:lnSpc>
                  <a:spcPct val="90000"/>
                </a:lnSpc>
                <a:spcBef>
                  <a:spcPct val="0"/>
                </a:spcBef>
                <a:spcAft>
                  <a:spcPct val="35000"/>
                </a:spcAft>
              </a:pPr>
              <a:r>
                <a:rPr lang="en-US" sz="2200" dirty="0">
                  <a:solidFill>
                    <a:schemeClr val="bg1"/>
                  </a:solidFill>
                  <a:latin typeface="Lato" panose="020F0502020204030203" pitchFamily="34" charset="0"/>
                  <a:ea typeface="Lato" panose="020F0502020204030203" pitchFamily="34" charset="0"/>
                  <a:cs typeface="Lato" panose="020F0502020204030203" pitchFamily="34" charset="0"/>
                </a:rPr>
                <a:t>Consent provides one of the lawful basis for personal data to be published online.</a:t>
              </a:r>
            </a:p>
            <a:p>
              <a:pPr marL="0" lvl="0" indent="0" algn="l" defTabSz="977900">
                <a:lnSpc>
                  <a:spcPct val="90000"/>
                </a:lnSpc>
                <a:spcBef>
                  <a:spcPct val="0"/>
                </a:spcBef>
                <a:spcAft>
                  <a:spcPct val="35000"/>
                </a:spcAft>
                <a:buNone/>
              </a:pP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90000"/>
                </a:lnSpc>
                <a:spcBef>
                  <a:spcPct val="0"/>
                </a:spcBef>
                <a:spcAft>
                  <a:spcPct val="35000"/>
                </a:spcAft>
                <a:buNone/>
              </a:pPr>
              <a:r>
                <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rPr>
                <a:t>Personal data included in projects cannot be relicensed under the terms of a Creative Commons </a:t>
              </a:r>
              <a:r>
                <a:rPr lang="en-US" sz="2200" kern="1200" dirty="0" err="1">
                  <a:solidFill>
                    <a:schemeClr val="bg1"/>
                  </a:solidFill>
                  <a:latin typeface="Lato" panose="020F0502020204030203" pitchFamily="34" charset="0"/>
                  <a:ea typeface="Lato" panose="020F0502020204030203" pitchFamily="34" charset="0"/>
                  <a:cs typeface="Lato" panose="020F0502020204030203" pitchFamily="34" charset="0"/>
                </a:rPr>
                <a:t>Licence</a:t>
              </a:r>
              <a:r>
                <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rPr>
                <a:t>.</a:t>
              </a:r>
            </a:p>
            <a:p>
              <a:pPr marL="0" lvl="0" indent="0" algn="l" defTabSz="977900">
                <a:lnSpc>
                  <a:spcPct val="90000"/>
                </a:lnSpc>
                <a:spcBef>
                  <a:spcPct val="0"/>
                </a:spcBef>
                <a:spcAft>
                  <a:spcPct val="35000"/>
                </a:spcAft>
                <a:buNone/>
              </a:pP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90000"/>
                </a:lnSpc>
                <a:spcBef>
                  <a:spcPct val="0"/>
                </a:spcBef>
                <a:spcAft>
                  <a:spcPct val="35000"/>
                </a:spcAft>
                <a:buNone/>
              </a:pPr>
              <a:r>
                <a:rPr lang="en-US" sz="2200" dirty="0">
                  <a:solidFill>
                    <a:schemeClr val="bg1"/>
                  </a:solidFill>
                  <a:latin typeface="Lato" panose="020F0502020204030203" pitchFamily="34" charset="0"/>
                  <a:ea typeface="Lato" panose="020F0502020204030203" pitchFamily="34" charset="0"/>
                  <a:cs typeface="Lato" panose="020F0502020204030203" pitchFamily="34" charset="0"/>
                </a:rPr>
                <a:t>Any subsequent use of personal data in projects is the responsibility of the user.</a:t>
              </a:r>
              <a:endPar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90000"/>
                </a:lnSpc>
                <a:spcBef>
                  <a:spcPct val="0"/>
                </a:spcBef>
                <a:spcAft>
                  <a:spcPct val="35000"/>
                </a:spcAft>
                <a:buNone/>
              </a:pPr>
              <a:endParaRPr lang="en-US" sz="2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90000"/>
                </a:lnSpc>
                <a:spcBef>
                  <a:spcPct val="0"/>
                </a:spcBef>
                <a:spcAft>
                  <a:spcPct val="35000"/>
                </a:spcAft>
                <a:buNone/>
              </a:pPr>
              <a:r>
                <a:rPr lang="en-US" sz="2200" kern="1200" dirty="0">
                  <a:solidFill>
                    <a:schemeClr val="bg1"/>
                  </a:solidFill>
                  <a:latin typeface="Lato" panose="020F0502020204030203" pitchFamily="34" charset="0"/>
                  <a:ea typeface="Lato" panose="020F0502020204030203" pitchFamily="34" charset="0"/>
                  <a:cs typeface="Lato" panose="020F0502020204030203" pitchFamily="34" charset="0"/>
                </a:rPr>
                <a:t>The National Lottery Heritage Fund provides an exemption for special category data. </a:t>
              </a:r>
            </a:p>
          </p:txBody>
        </p:sp>
      </p:grpSp>
    </p:spTree>
    <p:extLst>
      <p:ext uri="{BB962C8B-B14F-4D97-AF65-F5344CB8AC3E}">
        <p14:creationId xmlns:p14="http://schemas.microsoft.com/office/powerpoint/2010/main" val="896975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0195C-456D-F436-4CD0-8FF14656A37B}"/>
              </a:ext>
            </a:extLst>
          </p:cNvPr>
          <p:cNvSpPr txBox="1"/>
          <p:nvPr/>
        </p:nvSpPr>
        <p:spPr>
          <a:xfrm>
            <a:off x="438783" y="1146634"/>
            <a:ext cx="6802380" cy="6001643"/>
          </a:xfrm>
          <a:prstGeom prst="rect">
            <a:avLst/>
          </a:prstGeom>
          <a:noFill/>
        </p:spPr>
        <p:txBody>
          <a:bodyPr wrap="square">
            <a:spAutoFit/>
          </a:bodyPr>
          <a:lstStyle/>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project has received funding to create an archive of recordings from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older LGBTQI+ </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living in the area</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charity is working with staff and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local people</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 to create a collaborative online artwork</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church is working with volunteers and young people to produce a play about their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experiences of growing up</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museum is digitizing it’s archive of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personal letters</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 from military personnel involved in the Falklands conflict.</a:t>
            </a:r>
          </a:p>
          <a:p>
            <a:pPr marL="457200" lvl="0" indent="-457200">
              <a:buFont typeface="Arial" panose="020B0604020202020204" pitchFamily="34" charset="0"/>
              <a:buChar char="•"/>
            </a:pP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 library is </a:t>
            </a:r>
            <a:r>
              <a:rPr lang="en-US" sz="2400" b="1" dirty="0">
                <a:solidFill>
                  <a:srgbClr val="19354C"/>
                </a:solidFill>
                <a:latin typeface="Lato" panose="020F0502020204030203" pitchFamily="34" charset="0"/>
                <a:ea typeface="Lato" panose="020F0502020204030203" pitchFamily="34" charset="0"/>
                <a:cs typeface="Lato" panose="020F0502020204030203" pitchFamily="34" charset="0"/>
              </a:rPr>
              <a:t>creating resources for the visually impaired </a:t>
            </a:r>
            <a:r>
              <a:rPr lang="en-US" sz="2400" dirty="0">
                <a:solidFill>
                  <a:srgbClr val="19354C"/>
                </a:solidFill>
                <a:latin typeface="Lato" panose="020F0502020204030203" pitchFamily="34" charset="0"/>
                <a:ea typeface="Lato" panose="020F0502020204030203" pitchFamily="34" charset="0"/>
                <a:cs typeface="Lato" panose="020F0502020204030203" pitchFamily="34" charset="0"/>
              </a:rPr>
              <a:t>and has contracted the services of a specialist firm to help.</a:t>
            </a:r>
          </a:p>
          <a:p>
            <a:pPr marL="457200" lvl="0" indent="-457200">
              <a:buFont typeface="Arial" panose="020B0604020202020204" pitchFamily="34" charset="0"/>
              <a:buChar char="•"/>
            </a:pPr>
            <a:endParaRPr lang="en-US" sz="2400" dirty="0">
              <a:solidFill>
                <a:srgbClr val="19354C"/>
              </a:solidFill>
              <a:latin typeface="Lato" panose="020F0502020204030203" pitchFamily="34" charset="0"/>
              <a:ea typeface="Lato" panose="020F0502020204030203" pitchFamily="34" charset="0"/>
              <a:cs typeface="Lato" panose="020F0502020204030203" pitchFamily="34" charset="0"/>
            </a:endParaRPr>
          </a:p>
        </p:txBody>
      </p:sp>
      <p:grpSp>
        <p:nvGrpSpPr>
          <p:cNvPr id="14" name="Group 13">
            <a:extLst>
              <a:ext uri="{FF2B5EF4-FFF2-40B4-BE49-F238E27FC236}">
                <a16:creationId xmlns:a16="http://schemas.microsoft.com/office/drawing/2014/main" id="{C5DA6CC5-C0FC-5284-03EF-339FE13387E2}"/>
              </a:ext>
            </a:extLst>
          </p:cNvPr>
          <p:cNvGrpSpPr/>
          <p:nvPr/>
        </p:nvGrpSpPr>
        <p:grpSpPr>
          <a:xfrm>
            <a:off x="7092285" y="0"/>
            <a:ext cx="5085012" cy="6858000"/>
            <a:chOff x="7092285" y="0"/>
            <a:chExt cx="5085012" cy="6858000"/>
          </a:xfrm>
        </p:grpSpPr>
        <p:grpSp>
          <p:nvGrpSpPr>
            <p:cNvPr id="3" name="Group 2">
              <a:extLst>
                <a:ext uri="{FF2B5EF4-FFF2-40B4-BE49-F238E27FC236}">
                  <a16:creationId xmlns:a16="http://schemas.microsoft.com/office/drawing/2014/main" id="{8B1BCAA4-C343-4477-5D43-BAF64B5547DB}"/>
                </a:ext>
              </a:extLst>
            </p:cNvPr>
            <p:cNvGrpSpPr/>
            <p:nvPr/>
          </p:nvGrpSpPr>
          <p:grpSpPr>
            <a:xfrm>
              <a:off x="7092285" y="0"/>
              <a:ext cx="5085012" cy="6858000"/>
              <a:chOff x="7106986" y="0"/>
              <a:chExt cx="5085012" cy="6858000"/>
            </a:xfrm>
          </p:grpSpPr>
          <p:sp>
            <p:nvSpPr>
              <p:cNvPr id="10" name="Oval 9">
                <a:extLst>
                  <a:ext uri="{FF2B5EF4-FFF2-40B4-BE49-F238E27FC236}">
                    <a16:creationId xmlns:a16="http://schemas.microsoft.com/office/drawing/2014/main" id="{83E671A1-E407-BA4D-77F1-BB2543C75B9F}"/>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BCF8AF-C289-DB30-504A-B229734078FC}"/>
                  </a:ext>
                </a:extLst>
              </p:cNvPr>
              <p:cNvSpPr/>
              <p:nvPr/>
            </p:nvSpPr>
            <p:spPr>
              <a:xfrm flipH="1">
                <a:off x="8028877" y="0"/>
                <a:ext cx="4163121"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F5506B-25DC-FA44-DC30-FB73DE812DED}"/>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unburst chart&#10;&#10;Description automatically generated">
                <a:extLst>
                  <a:ext uri="{FF2B5EF4-FFF2-40B4-BE49-F238E27FC236}">
                    <a16:creationId xmlns:a16="http://schemas.microsoft.com/office/drawing/2014/main" id="{728A11C5-197A-82AC-AA64-9896287ACCE8}"/>
                  </a:ext>
                </a:extLst>
              </p:cNvPr>
              <p:cNvPicPr>
                <a:picLocks noChangeAspect="1"/>
              </p:cNvPicPr>
              <p:nvPr/>
            </p:nvPicPr>
            <p:blipFill>
              <a:blip r:embed="rId2"/>
              <a:stretch>
                <a:fillRect/>
              </a:stretch>
            </p:blipFill>
            <p:spPr>
              <a:xfrm>
                <a:off x="8801889" y="3782943"/>
                <a:ext cx="2617096" cy="2598234"/>
              </a:xfrm>
              <a:prstGeom prst="rect">
                <a:avLst/>
              </a:prstGeom>
            </p:spPr>
          </p:pic>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180773" y="616931"/>
              <a:ext cx="4664926" cy="7042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4000" dirty="0"/>
                <a:t>Project examples</a:t>
              </a:r>
            </a:p>
          </p:txBody>
        </p:sp>
      </p:grpSp>
    </p:spTree>
    <p:extLst>
      <p:ext uri="{BB962C8B-B14F-4D97-AF65-F5344CB8AC3E}">
        <p14:creationId xmlns:p14="http://schemas.microsoft.com/office/powerpoint/2010/main" val="3959587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4DAB-5E38-4DD9-9F29-87F656E0ADFC}"/>
              </a:ext>
            </a:extLst>
          </p:cNvPr>
          <p:cNvSpPr>
            <a:spLocks noGrp="1"/>
          </p:cNvSpPr>
          <p:nvPr>
            <p:ph type="title"/>
          </p:nvPr>
        </p:nvSpPr>
        <p:spPr/>
        <p:txBody>
          <a:bodyPr>
            <a:noAutofit/>
          </a:bodyPr>
          <a:lstStyle/>
          <a:p>
            <a:r>
              <a:rPr lang="en-US" sz="3600" dirty="0">
                <a:solidFill>
                  <a:srgbClr val="921821"/>
                </a:solidFill>
                <a:latin typeface="Lato" panose="020F0502020204030203" pitchFamily="34" charset="0"/>
                <a:ea typeface="Lato" panose="020F0502020204030203" pitchFamily="34" charset="0"/>
                <a:cs typeface="Lato" panose="020F0502020204030203" pitchFamily="34" charset="0"/>
              </a:rPr>
              <a:t>How does CC BY 4.0 apply to funded outputs?</a:t>
            </a:r>
          </a:p>
        </p:txBody>
      </p:sp>
      <p:graphicFrame>
        <p:nvGraphicFramePr>
          <p:cNvPr id="4" name="Content Placeholder 3">
            <a:extLst>
              <a:ext uri="{FF2B5EF4-FFF2-40B4-BE49-F238E27FC236}">
                <a16:creationId xmlns:a16="http://schemas.microsoft.com/office/drawing/2014/main" id="{BE0900E2-FAB9-848D-8387-3674ADBBA986}"/>
              </a:ext>
            </a:extLst>
          </p:cNvPr>
          <p:cNvGraphicFramePr>
            <a:graphicFrameLocks noGrp="1"/>
          </p:cNvGraphicFramePr>
          <p:nvPr>
            <p:ph idx="1"/>
            <p:extLst>
              <p:ext uri="{D42A27DB-BD31-4B8C-83A1-F6EECF244321}">
                <p14:modId xmlns:p14="http://schemas.microsoft.com/office/powerpoint/2010/main" val="1786997259"/>
              </p:ext>
            </p:extLst>
          </p:nvPr>
        </p:nvGraphicFramePr>
        <p:xfrm>
          <a:off x="1160585" y="1948021"/>
          <a:ext cx="9684580" cy="4106545"/>
        </p:xfrm>
        <a:graphic>
          <a:graphicData uri="http://schemas.openxmlformats.org/drawingml/2006/table">
            <a:tbl>
              <a:tblPr firstRow="1" bandRow="1">
                <a:tableStyleId>{5C22544A-7EE6-4342-B048-85BDC9FD1C3A}</a:tableStyleId>
              </a:tblPr>
              <a:tblGrid>
                <a:gridCol w="1890590">
                  <a:extLst>
                    <a:ext uri="{9D8B030D-6E8A-4147-A177-3AD203B41FA5}">
                      <a16:colId xmlns:a16="http://schemas.microsoft.com/office/drawing/2014/main" val="1041929490"/>
                    </a:ext>
                  </a:extLst>
                </a:gridCol>
                <a:gridCol w="1889760">
                  <a:extLst>
                    <a:ext uri="{9D8B030D-6E8A-4147-A177-3AD203B41FA5}">
                      <a16:colId xmlns:a16="http://schemas.microsoft.com/office/drawing/2014/main" val="1307163695"/>
                    </a:ext>
                  </a:extLst>
                </a:gridCol>
                <a:gridCol w="1626870">
                  <a:extLst>
                    <a:ext uri="{9D8B030D-6E8A-4147-A177-3AD203B41FA5}">
                      <a16:colId xmlns:a16="http://schemas.microsoft.com/office/drawing/2014/main" val="3627985580"/>
                    </a:ext>
                  </a:extLst>
                </a:gridCol>
                <a:gridCol w="2138680">
                  <a:extLst>
                    <a:ext uri="{9D8B030D-6E8A-4147-A177-3AD203B41FA5}">
                      <a16:colId xmlns:a16="http://schemas.microsoft.com/office/drawing/2014/main" val="1772252692"/>
                    </a:ext>
                  </a:extLst>
                </a:gridCol>
                <a:gridCol w="2138680">
                  <a:extLst>
                    <a:ext uri="{9D8B030D-6E8A-4147-A177-3AD203B41FA5}">
                      <a16:colId xmlns:a16="http://schemas.microsoft.com/office/drawing/2014/main" val="2229094491"/>
                    </a:ext>
                  </a:extLst>
                </a:gridCol>
              </a:tblGrid>
              <a:tr h="1882140">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a:tc>
                <a:tc>
                  <a:txBody>
                    <a:bodyPr/>
                    <a:lstStyle/>
                    <a:p>
                      <a:pPr algn="ct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Your outputs do not contain any personal data or fully anonymise the data</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Your outputs contain data relating to living individuals</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Your outputs contain sensitive personal data relating to matters such ethnicity, health, sexuality or relate to children or vulnerable individuals</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a:effectLst/>
                          <a:latin typeface="Lato" panose="020F0502020204030203" pitchFamily="34" charset="0"/>
                          <a:ea typeface="Lato" panose="020F0502020204030203" pitchFamily="34" charset="0"/>
                          <a:cs typeface="Lato" panose="020F0502020204030203" pitchFamily="34" charset="0"/>
                        </a:rPr>
                        <a:t>Your outputs contain data concerning the criminal convictions, allegations or proceedings relating to living individuals</a:t>
                      </a:r>
                      <a:endParaRPr lang="en-GB" sz="140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2129544920"/>
                  </a:ext>
                </a:extLst>
              </a:tr>
              <a:tr h="2224405">
                <a:tc>
                  <a:txBody>
                    <a:bodyPr/>
                    <a:lstStyle/>
                    <a:p>
                      <a:pP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Will be able to give the outputs a CC BY 4.0 copyright licence or apply an exemption?</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a:effectLst/>
                          <a:latin typeface="Lato" panose="020F0502020204030203" pitchFamily="34" charset="0"/>
                          <a:ea typeface="Lato" panose="020F0502020204030203" pitchFamily="34" charset="0"/>
                          <a:cs typeface="Lato" panose="020F0502020204030203" pitchFamily="34" charset="0"/>
                        </a:rPr>
                        <a:t>Yes, the CC BY 4.0 licence can be added to these outputs</a:t>
                      </a:r>
                      <a:endParaRPr lang="en-GB" sz="140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a:effectLst/>
                          <a:latin typeface="Lato" panose="020F0502020204030203" pitchFamily="34" charset="0"/>
                          <a:ea typeface="Lato" panose="020F0502020204030203" pitchFamily="34" charset="0"/>
                          <a:cs typeface="Lato" panose="020F0502020204030203" pitchFamily="34" charset="0"/>
                        </a:rPr>
                        <a:t>Yes, the CC BY 4.0 licence can be added to these outputs</a:t>
                      </a:r>
                      <a:endParaRPr lang="en-GB" sz="140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No. The Heritage Fund allows an exemption from the requirement for outputs with this type of data</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lnSpc>
                          <a:spcPct val="107000"/>
                        </a:lnSpc>
                        <a:spcAft>
                          <a:spcPts val="800"/>
                        </a:spcAft>
                      </a:pPr>
                      <a:r>
                        <a:rPr lang="en-IE" sz="1400" dirty="0">
                          <a:effectLst/>
                          <a:latin typeface="Lato" panose="020F0502020204030203" pitchFamily="34" charset="0"/>
                          <a:ea typeface="Lato" panose="020F0502020204030203" pitchFamily="34" charset="0"/>
                          <a:cs typeface="Lato" panose="020F0502020204030203" pitchFamily="34" charset="0"/>
                        </a:rPr>
                        <a:t>No. The Heritage Fund allows an exemption from the requirement for outputs with this type of data</a:t>
                      </a:r>
                      <a:endParaRPr lang="en-GB" sz="1400" dirty="0">
                        <a:solidFill>
                          <a:srgbClr val="007FA1"/>
                        </a:solidFill>
                        <a:effectLst/>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637064437"/>
                  </a:ext>
                </a:extLst>
              </a:tr>
            </a:tbl>
          </a:graphicData>
        </a:graphic>
      </p:graphicFrame>
    </p:spTree>
    <p:extLst>
      <p:ext uri="{BB962C8B-B14F-4D97-AF65-F5344CB8AC3E}">
        <p14:creationId xmlns:p14="http://schemas.microsoft.com/office/powerpoint/2010/main" val="3707324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6F5A46-A5EB-20D5-76F5-C710AC9357EF}"/>
              </a:ext>
            </a:extLst>
          </p:cNvPr>
          <p:cNvSpPr txBox="1">
            <a:spLocks/>
          </p:cNvSpPr>
          <p:nvPr/>
        </p:nvSpPr>
        <p:spPr>
          <a:xfrm>
            <a:off x="171456" y="622296"/>
            <a:ext cx="4586285" cy="584559"/>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GB" sz="3400" dirty="0"/>
              <a:t>Duration of copyright</a:t>
            </a:r>
            <a:endParaRPr lang="en-US" sz="3400" dirty="0"/>
          </a:p>
        </p:txBody>
      </p:sp>
      <p:grpSp>
        <p:nvGrpSpPr>
          <p:cNvPr id="14" name="Group 13">
            <a:extLst>
              <a:ext uri="{FF2B5EF4-FFF2-40B4-BE49-F238E27FC236}">
                <a16:creationId xmlns:a16="http://schemas.microsoft.com/office/drawing/2014/main" id="{11F3F03F-404F-BD9F-19C8-4A85DAF89718}"/>
              </a:ext>
            </a:extLst>
          </p:cNvPr>
          <p:cNvGrpSpPr/>
          <p:nvPr/>
        </p:nvGrpSpPr>
        <p:grpSpPr>
          <a:xfrm>
            <a:off x="0" y="-1"/>
            <a:ext cx="9758364" cy="6864123"/>
            <a:chOff x="0" y="-1"/>
            <a:chExt cx="9758364" cy="6864123"/>
          </a:xfrm>
        </p:grpSpPr>
        <p:pic>
          <p:nvPicPr>
            <p:cNvPr id="3" name="Picture 2" descr="A picture containing text, indoor, warehouse&#10;&#10;Description automatically generated">
              <a:extLst>
                <a:ext uri="{FF2B5EF4-FFF2-40B4-BE49-F238E27FC236}">
                  <a16:creationId xmlns:a16="http://schemas.microsoft.com/office/drawing/2014/main" id="{B4714302-A744-7055-B80A-DB1CE69998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0688"/>
            <a:stretch/>
          </p:blipFill>
          <p:spPr>
            <a:xfrm>
              <a:off x="0" y="-1"/>
              <a:ext cx="4055229" cy="6864123"/>
            </a:xfrm>
            <a:prstGeom prst="rect">
              <a:avLst/>
            </a:prstGeom>
          </p:spPr>
        </p:pic>
        <p:sp>
          <p:nvSpPr>
            <p:cNvPr id="7" name="TextBox 6">
              <a:extLst>
                <a:ext uri="{FF2B5EF4-FFF2-40B4-BE49-F238E27FC236}">
                  <a16:creationId xmlns:a16="http://schemas.microsoft.com/office/drawing/2014/main" id="{0069BF7F-E7AF-2CDD-6263-BE1E26BF92C3}"/>
                </a:ext>
              </a:extLst>
            </p:cNvPr>
            <p:cNvSpPr txBox="1"/>
            <p:nvPr/>
          </p:nvSpPr>
          <p:spPr>
            <a:xfrm>
              <a:off x="3399" y="6516377"/>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BFI</a:t>
              </a:r>
            </a:p>
          </p:txBody>
        </p:sp>
        <p:sp>
          <p:nvSpPr>
            <p:cNvPr id="2" name="Rectangle 1">
              <a:extLst>
                <a:ext uri="{FF2B5EF4-FFF2-40B4-BE49-F238E27FC236}">
                  <a16:creationId xmlns:a16="http://schemas.microsoft.com/office/drawing/2014/main" id="{F4A91EFB-36CF-C3CE-8024-080E8BCBE2AA}"/>
                </a:ext>
              </a:extLst>
            </p:cNvPr>
            <p:cNvSpPr/>
            <p:nvPr/>
          </p:nvSpPr>
          <p:spPr>
            <a:xfrm>
              <a:off x="234174" y="472572"/>
              <a:ext cx="7730926"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F8E5F2-9055-D900-D0D5-B2921A498020}"/>
                </a:ext>
              </a:extLst>
            </p:cNvPr>
            <p:cNvSpPr txBox="1"/>
            <p:nvPr/>
          </p:nvSpPr>
          <p:spPr>
            <a:xfrm>
              <a:off x="4478215" y="1829152"/>
              <a:ext cx="5280149" cy="507831"/>
            </a:xfrm>
            <a:prstGeom prst="rect">
              <a:avLst/>
            </a:prstGeom>
            <a:noFill/>
          </p:spPr>
          <p:txBody>
            <a:bodyPr wrap="square">
              <a:spAutoFit/>
            </a:bodyPr>
            <a:lstStyle/>
            <a:p>
              <a:pPr algn="ctr">
                <a:lnSpc>
                  <a:spcPct val="90000"/>
                </a:lnSpc>
              </a:pPr>
              <a:endParaRPr lang="en-US" sz="3000" b="1" dirty="0">
                <a:solidFill>
                  <a:srgbClr val="19354C"/>
                </a:solidFill>
                <a:latin typeface="Lato" panose="020F0502020204030203" pitchFamily="34" charset="0"/>
                <a:ea typeface="Lato" panose="020F0502020204030203" pitchFamily="34" charset="0"/>
                <a:cs typeface="Lato" panose="020F0502020204030203" pitchFamily="34" charset="0"/>
              </a:endParaRPr>
            </a:p>
          </p:txBody>
        </p:sp>
        <p:sp>
          <p:nvSpPr>
            <p:cNvPr id="4" name="Oval 3">
              <a:extLst>
                <a:ext uri="{FF2B5EF4-FFF2-40B4-BE49-F238E27FC236}">
                  <a16:creationId xmlns:a16="http://schemas.microsoft.com/office/drawing/2014/main" id="{371F855F-76DF-7187-7A9B-C0A694892FC1}"/>
                </a:ext>
              </a:extLst>
            </p:cNvPr>
            <p:cNvSpPr/>
            <p:nvPr/>
          </p:nvSpPr>
          <p:spPr>
            <a:xfrm rot="16200000">
              <a:off x="749306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unburst chart&#10;&#10;Description automatically generated">
              <a:extLst>
                <a:ext uri="{FF2B5EF4-FFF2-40B4-BE49-F238E27FC236}">
                  <a16:creationId xmlns:a16="http://schemas.microsoft.com/office/drawing/2014/main" id="{80CCB441-58FC-EC42-07DA-8C0B6A3B76DD}"/>
                </a:ext>
              </a:extLst>
            </p:cNvPr>
            <p:cNvPicPr>
              <a:picLocks noChangeAspect="1"/>
            </p:cNvPicPr>
            <p:nvPr/>
          </p:nvPicPr>
          <p:blipFill>
            <a:blip r:embed="rId3"/>
            <a:stretch>
              <a:fillRect/>
            </a:stretch>
          </p:blipFill>
          <p:spPr>
            <a:xfrm>
              <a:off x="7573428" y="555755"/>
              <a:ext cx="783344" cy="777698"/>
            </a:xfrm>
            <a:prstGeom prst="rect">
              <a:avLst/>
            </a:prstGeom>
          </p:spPr>
        </p:pic>
        <p:sp>
          <p:nvSpPr>
            <p:cNvPr id="13" name="Title 1">
              <a:extLst>
                <a:ext uri="{FF2B5EF4-FFF2-40B4-BE49-F238E27FC236}">
                  <a16:creationId xmlns:a16="http://schemas.microsoft.com/office/drawing/2014/main" id="{D336B4ED-F31C-D86A-EB89-C4D02633F50B}"/>
                </a:ext>
              </a:extLst>
            </p:cNvPr>
            <p:cNvSpPr txBox="1">
              <a:spLocks/>
            </p:cNvSpPr>
            <p:nvPr/>
          </p:nvSpPr>
          <p:spPr>
            <a:xfrm>
              <a:off x="328164" y="731171"/>
              <a:ext cx="6338107" cy="584559"/>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US" sz="4400" dirty="0"/>
                <a:t>The Toolkit</a:t>
              </a:r>
            </a:p>
          </p:txBody>
        </p:sp>
      </p:grpSp>
      <p:sp>
        <p:nvSpPr>
          <p:cNvPr id="9" name="TextBox 8">
            <a:extLst>
              <a:ext uri="{FF2B5EF4-FFF2-40B4-BE49-F238E27FC236}">
                <a16:creationId xmlns:a16="http://schemas.microsoft.com/office/drawing/2014/main" id="{67EEAF7A-633B-8085-ABE2-1F27060147DC}"/>
              </a:ext>
            </a:extLst>
          </p:cNvPr>
          <p:cNvSpPr txBox="1"/>
          <p:nvPr/>
        </p:nvSpPr>
        <p:spPr>
          <a:xfrm>
            <a:off x="4757741" y="2686403"/>
            <a:ext cx="6096000" cy="2554545"/>
          </a:xfrm>
          <a:prstGeom prst="rect">
            <a:avLst/>
          </a:prstGeom>
          <a:noFill/>
        </p:spPr>
        <p:txBody>
          <a:bodyPr wrap="square">
            <a:spAutoFit/>
          </a:bodyPr>
          <a:lstStyle/>
          <a:p>
            <a:pPr algn="ctr"/>
            <a:r>
              <a:rPr lang="en-US" sz="3200" dirty="0">
                <a:solidFill>
                  <a:srgbClr val="0B233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https://www.heritagefund.org.uk/funding/good-practice-guidance/creating-digital-resources-gdpr-copyright-and-using-open-licences</a:t>
            </a:r>
            <a:endParaRPr lang="en-US" sz="3200" dirty="0">
              <a:solidFill>
                <a:srgbClr val="0B233D"/>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9081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F974C26-BC78-86C9-2A11-E704AC16E484}"/>
              </a:ext>
            </a:extLst>
          </p:cNvPr>
          <p:cNvGrpSpPr/>
          <p:nvPr/>
        </p:nvGrpSpPr>
        <p:grpSpPr>
          <a:xfrm>
            <a:off x="-157498" y="0"/>
            <a:ext cx="8591229" cy="6858000"/>
            <a:chOff x="-157498" y="0"/>
            <a:chExt cx="8591229" cy="6858000"/>
          </a:xfrm>
        </p:grpSpPr>
        <p:grpSp>
          <p:nvGrpSpPr>
            <p:cNvPr id="15" name="Group 14">
              <a:extLst>
                <a:ext uri="{FF2B5EF4-FFF2-40B4-BE49-F238E27FC236}">
                  <a16:creationId xmlns:a16="http://schemas.microsoft.com/office/drawing/2014/main" id="{FAEAC931-4C25-4656-A02D-DEE3D5C1581C}"/>
                </a:ext>
              </a:extLst>
            </p:cNvPr>
            <p:cNvGrpSpPr/>
            <p:nvPr/>
          </p:nvGrpSpPr>
          <p:grpSpPr>
            <a:xfrm>
              <a:off x="0" y="0"/>
              <a:ext cx="8433731" cy="6858000"/>
              <a:chOff x="0" y="10065"/>
              <a:chExt cx="8433731" cy="6858000"/>
            </a:xfrm>
          </p:grpSpPr>
          <p:sp>
            <p:nvSpPr>
              <p:cNvPr id="16" name="Rectangle 15">
                <a:extLst>
                  <a:ext uri="{FF2B5EF4-FFF2-40B4-BE49-F238E27FC236}">
                    <a16:creationId xmlns:a16="http://schemas.microsoft.com/office/drawing/2014/main" id="{7A880BD3-CFB0-4B20-2A03-4ABCADFA1950}"/>
                  </a:ext>
                </a:extLst>
              </p:cNvPr>
              <p:cNvSpPr/>
              <p:nvPr/>
            </p:nvSpPr>
            <p:spPr>
              <a:xfrm flipH="1">
                <a:off x="0" y="10065"/>
                <a:ext cx="1568746" cy="6858000"/>
              </a:xfrm>
              <a:prstGeom prst="rect">
                <a:avLst/>
              </a:prstGeom>
              <a:solidFill>
                <a:srgbClr val="14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952513-40ED-3507-D5E5-6B2EA9BB120F}"/>
                  </a:ext>
                </a:extLst>
              </p:cNvPr>
              <p:cNvSpPr/>
              <p:nvPr/>
            </p:nvSpPr>
            <p:spPr>
              <a:xfrm>
                <a:off x="234174" y="482637"/>
                <a:ext cx="7730926"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0AD3A4-0D52-1E62-0885-5A8F23560EBC}"/>
                  </a:ext>
                </a:extLst>
              </p:cNvPr>
              <p:cNvSpPr/>
              <p:nvPr/>
            </p:nvSpPr>
            <p:spPr>
              <a:xfrm rot="16200000">
                <a:off x="7493067" y="486038"/>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unburst chart&#10;&#10;Description automatically generated">
                <a:extLst>
                  <a:ext uri="{FF2B5EF4-FFF2-40B4-BE49-F238E27FC236}">
                    <a16:creationId xmlns:a16="http://schemas.microsoft.com/office/drawing/2014/main" id="{FC8CBDE9-B768-D9EE-BB44-BE7529351E02}"/>
                  </a:ext>
                </a:extLst>
              </p:cNvPr>
              <p:cNvPicPr>
                <a:picLocks noChangeAspect="1"/>
              </p:cNvPicPr>
              <p:nvPr/>
            </p:nvPicPr>
            <p:blipFill>
              <a:blip r:embed="rId2"/>
              <a:stretch>
                <a:fillRect/>
              </a:stretch>
            </p:blipFill>
            <p:spPr>
              <a:xfrm>
                <a:off x="7573428" y="565820"/>
                <a:ext cx="783344" cy="777698"/>
              </a:xfrm>
              <a:prstGeom prst="rect">
                <a:avLst/>
              </a:prstGeom>
            </p:spPr>
          </p:pic>
        </p:grpSp>
        <p:sp>
          <p:nvSpPr>
            <p:cNvPr id="12" name="Title 1">
              <a:extLst>
                <a:ext uri="{FF2B5EF4-FFF2-40B4-BE49-F238E27FC236}">
                  <a16:creationId xmlns:a16="http://schemas.microsoft.com/office/drawing/2014/main" id="{596F58B1-1CB7-2FEE-41B8-00BDC6703025}"/>
                </a:ext>
              </a:extLst>
            </p:cNvPr>
            <p:cNvSpPr txBox="1">
              <a:spLocks/>
            </p:cNvSpPr>
            <p:nvPr/>
          </p:nvSpPr>
          <p:spPr>
            <a:xfrm>
              <a:off x="-157498" y="590396"/>
              <a:ext cx="7842076" cy="596465"/>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2600" b="1" dirty="0">
                  <a:latin typeface="Lato" panose="020F0502020204030203" pitchFamily="34" charset="77"/>
                </a:rPr>
                <a:t>Introduction to the Toolkit</a:t>
              </a:r>
              <a:endParaRPr lang="en-US" sz="2600" dirty="0"/>
            </a:p>
          </p:txBody>
        </p:sp>
      </p:grpSp>
      <p:pic>
        <p:nvPicPr>
          <p:cNvPr id="4" name="Picture 3" descr="A group of fruit and vegetables&#10;&#10;Description automatically generated">
            <a:extLst>
              <a:ext uri="{FF2B5EF4-FFF2-40B4-BE49-F238E27FC236}">
                <a16:creationId xmlns:a16="http://schemas.microsoft.com/office/drawing/2014/main" id="{706462EF-B535-BE4B-0F80-952EC1721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5100" y="2367885"/>
            <a:ext cx="4067670" cy="2923638"/>
          </a:xfrm>
          <a:prstGeom prst="rect">
            <a:avLst/>
          </a:prstGeom>
          <a:ln w="38100">
            <a:solidFill>
              <a:schemeClr val="tx1"/>
            </a:solidFill>
          </a:ln>
        </p:spPr>
      </p:pic>
      <p:sp>
        <p:nvSpPr>
          <p:cNvPr id="10" name="Rectangle 9">
            <a:extLst>
              <a:ext uri="{FF2B5EF4-FFF2-40B4-BE49-F238E27FC236}">
                <a16:creationId xmlns:a16="http://schemas.microsoft.com/office/drawing/2014/main" id="{780B8AB1-854D-4DE6-4D78-6119518AD13B}"/>
              </a:ext>
            </a:extLst>
          </p:cNvPr>
          <p:cNvSpPr/>
          <p:nvPr/>
        </p:nvSpPr>
        <p:spPr>
          <a:xfrm>
            <a:off x="8356772" y="5444836"/>
            <a:ext cx="3488864" cy="276999"/>
          </a:xfrm>
          <a:prstGeom prst="rect">
            <a:avLst/>
          </a:prstGeom>
        </p:spPr>
        <p:txBody>
          <a:bodyPr wrap="square">
            <a:spAutoFit/>
          </a:bodyPr>
          <a:lstStyle/>
          <a:p>
            <a:r>
              <a:rPr lang="en-GB" sz="1200" dirty="0">
                <a:latin typeface="Lato" panose="020F0502020204030203" pitchFamily="34" charset="77"/>
              </a:rPr>
              <a:t>Photo credit: Birmingham Museums Trust</a:t>
            </a:r>
          </a:p>
        </p:txBody>
      </p:sp>
      <p:graphicFrame>
        <p:nvGraphicFramePr>
          <p:cNvPr id="2" name="TextBox 4">
            <a:extLst>
              <a:ext uri="{FF2B5EF4-FFF2-40B4-BE49-F238E27FC236}">
                <a16:creationId xmlns:a16="http://schemas.microsoft.com/office/drawing/2014/main" id="{CC07251C-2A44-CAA0-44A2-8A5578A69924}"/>
              </a:ext>
            </a:extLst>
          </p:cNvPr>
          <p:cNvGraphicFramePr/>
          <p:nvPr>
            <p:extLst>
              <p:ext uri="{D42A27DB-BD31-4B8C-83A1-F6EECF244321}">
                <p14:modId xmlns:p14="http://schemas.microsoft.com/office/powerpoint/2010/main" val="2586196108"/>
              </p:ext>
            </p:extLst>
          </p:nvPr>
        </p:nvGraphicFramePr>
        <p:xfrm>
          <a:off x="1568745" y="1416637"/>
          <a:ext cx="6115833" cy="5265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160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D618374-82C2-5675-3063-8D3CF3163A46}"/>
              </a:ext>
            </a:extLst>
          </p:cNvPr>
          <p:cNvSpPr/>
          <p:nvPr/>
        </p:nvSpPr>
        <p:spPr>
          <a:xfrm>
            <a:off x="10885109" y="3974074"/>
            <a:ext cx="944066" cy="937262"/>
          </a:xfrm>
          <a:prstGeom prst="ellipse">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DB9AB2-100D-5069-1D44-2C61D653CBD3}"/>
              </a:ext>
            </a:extLst>
          </p:cNvPr>
          <p:cNvSpPr/>
          <p:nvPr/>
        </p:nvSpPr>
        <p:spPr>
          <a:xfrm>
            <a:off x="282426" y="2052068"/>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CFF17C-04A2-4626-B116-A69F359431DC}"/>
              </a:ext>
            </a:extLst>
          </p:cNvPr>
          <p:cNvSpPr/>
          <p:nvPr/>
        </p:nvSpPr>
        <p:spPr>
          <a:xfrm flipH="1">
            <a:off x="282425" y="0"/>
            <a:ext cx="944065" cy="2484512"/>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unburst chart&#10;&#10;Description automatically generated">
            <a:extLst>
              <a:ext uri="{FF2B5EF4-FFF2-40B4-BE49-F238E27FC236}">
                <a16:creationId xmlns:a16="http://schemas.microsoft.com/office/drawing/2014/main" id="{C4378653-2784-AA90-9A57-91698CC84C76}"/>
              </a:ext>
            </a:extLst>
          </p:cNvPr>
          <p:cNvPicPr>
            <a:picLocks noChangeAspect="1"/>
          </p:cNvPicPr>
          <p:nvPr/>
        </p:nvPicPr>
        <p:blipFill>
          <a:blip r:embed="rId2"/>
          <a:stretch>
            <a:fillRect/>
          </a:stretch>
        </p:blipFill>
        <p:spPr>
          <a:xfrm>
            <a:off x="364768" y="2066768"/>
            <a:ext cx="783344" cy="777698"/>
          </a:xfrm>
          <a:prstGeom prst="rect">
            <a:avLst/>
          </a:prstGeom>
        </p:spPr>
      </p:pic>
      <p:sp>
        <p:nvSpPr>
          <p:cNvPr id="9" name="Title 1">
            <a:extLst>
              <a:ext uri="{FF2B5EF4-FFF2-40B4-BE49-F238E27FC236}">
                <a16:creationId xmlns:a16="http://schemas.microsoft.com/office/drawing/2014/main" id="{EC19B631-709E-FEB2-B048-457D9E6EEA78}"/>
              </a:ext>
            </a:extLst>
          </p:cNvPr>
          <p:cNvSpPr txBox="1">
            <a:spLocks/>
          </p:cNvSpPr>
          <p:nvPr/>
        </p:nvSpPr>
        <p:spPr>
          <a:xfrm>
            <a:off x="3763537" y="2844466"/>
            <a:ext cx="4664926" cy="9044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a:solidFill>
                  <a:srgbClr val="8C1720"/>
                </a:solidFill>
                <a:latin typeface="Lato" panose="020F0502020204030203" pitchFamily="34" charset="0"/>
                <a:ea typeface="Lato" panose="020F0502020204030203" pitchFamily="34" charset="0"/>
                <a:cs typeface="Lato" panose="020F0502020204030203" pitchFamily="34" charset="0"/>
              </a:defRPr>
            </a:lvl1pPr>
          </a:lstStyle>
          <a:p>
            <a:endParaRPr lang="en-GB" sz="6000" dirty="0">
              <a:solidFill>
                <a:srgbClr val="19354C"/>
              </a:solidFill>
            </a:endParaRPr>
          </a:p>
          <a:p>
            <a:endParaRPr lang="en-GB" sz="6000" dirty="0">
              <a:solidFill>
                <a:srgbClr val="19354C"/>
              </a:solidFill>
            </a:endParaRPr>
          </a:p>
          <a:p>
            <a:endParaRPr lang="en-GB" sz="6000" dirty="0">
              <a:solidFill>
                <a:srgbClr val="19354C"/>
              </a:solidFill>
            </a:endParaRPr>
          </a:p>
          <a:p>
            <a:endParaRPr lang="en-GB" sz="6000" dirty="0">
              <a:solidFill>
                <a:srgbClr val="19354C"/>
              </a:solidFill>
            </a:endParaRPr>
          </a:p>
          <a:p>
            <a:endParaRPr lang="en-GB" sz="6000" dirty="0">
              <a:solidFill>
                <a:srgbClr val="19354C"/>
              </a:solidFill>
            </a:endParaRPr>
          </a:p>
          <a:p>
            <a:endParaRPr lang="en-GB" sz="6000" dirty="0">
              <a:solidFill>
                <a:srgbClr val="19354C"/>
              </a:solidFill>
            </a:endParaRPr>
          </a:p>
          <a:p>
            <a:r>
              <a:rPr lang="en-GB" sz="6000" dirty="0">
                <a:solidFill>
                  <a:srgbClr val="19354C"/>
                </a:solidFill>
              </a:rPr>
              <a:t>Thank you for listening</a:t>
            </a:r>
          </a:p>
          <a:p>
            <a:endParaRPr lang="en-GB" sz="6000" dirty="0">
              <a:solidFill>
                <a:srgbClr val="19354C"/>
              </a:solidFill>
            </a:endParaRPr>
          </a:p>
          <a:p>
            <a:r>
              <a:rPr lang="en-GB" sz="6000" dirty="0">
                <a:solidFill>
                  <a:srgbClr val="19354C"/>
                </a:solidFill>
              </a:rPr>
              <a:t>Questions?</a:t>
            </a:r>
          </a:p>
        </p:txBody>
      </p:sp>
      <p:sp>
        <p:nvSpPr>
          <p:cNvPr id="10" name="Rectangle 9">
            <a:extLst>
              <a:ext uri="{FF2B5EF4-FFF2-40B4-BE49-F238E27FC236}">
                <a16:creationId xmlns:a16="http://schemas.microsoft.com/office/drawing/2014/main" id="{C8FB4B63-AAE4-1A59-4D5E-52F38E951A65}"/>
              </a:ext>
            </a:extLst>
          </p:cNvPr>
          <p:cNvSpPr/>
          <p:nvPr/>
        </p:nvSpPr>
        <p:spPr>
          <a:xfrm>
            <a:off x="9372600" y="726509"/>
            <a:ext cx="2819400" cy="127000"/>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46BB23-EE3E-4B80-0897-2D6509A58BF3}"/>
              </a:ext>
            </a:extLst>
          </p:cNvPr>
          <p:cNvSpPr/>
          <p:nvPr/>
        </p:nvSpPr>
        <p:spPr>
          <a:xfrm rot="10800000" flipH="1">
            <a:off x="10885110" y="4399614"/>
            <a:ext cx="944065" cy="2484512"/>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sunburst chart&#10;&#10;Description automatically generated">
            <a:extLst>
              <a:ext uri="{FF2B5EF4-FFF2-40B4-BE49-F238E27FC236}">
                <a16:creationId xmlns:a16="http://schemas.microsoft.com/office/drawing/2014/main" id="{180D4809-0EF4-5B83-69AB-0B72618E3E27}"/>
              </a:ext>
            </a:extLst>
          </p:cNvPr>
          <p:cNvPicPr>
            <a:picLocks noChangeAspect="1"/>
          </p:cNvPicPr>
          <p:nvPr/>
        </p:nvPicPr>
        <p:blipFill>
          <a:blip r:embed="rId2"/>
          <a:stretch>
            <a:fillRect/>
          </a:stretch>
        </p:blipFill>
        <p:spPr>
          <a:xfrm>
            <a:off x="10965471" y="4103655"/>
            <a:ext cx="783344" cy="777698"/>
          </a:xfrm>
          <a:prstGeom prst="rect">
            <a:avLst/>
          </a:prstGeom>
        </p:spPr>
      </p:pic>
      <p:sp>
        <p:nvSpPr>
          <p:cNvPr id="13" name="Rectangle 12">
            <a:extLst>
              <a:ext uri="{FF2B5EF4-FFF2-40B4-BE49-F238E27FC236}">
                <a16:creationId xmlns:a16="http://schemas.microsoft.com/office/drawing/2014/main" id="{8222DB71-2C85-BEA4-C1F5-9DC6C06B0EA3}"/>
              </a:ext>
            </a:extLst>
          </p:cNvPr>
          <p:cNvSpPr/>
          <p:nvPr/>
        </p:nvSpPr>
        <p:spPr>
          <a:xfrm>
            <a:off x="0" y="6051801"/>
            <a:ext cx="2819400" cy="127000"/>
          </a:xfrm>
          <a:prstGeom prst="rect">
            <a:avLst/>
          </a:prstGeom>
          <a:solidFill>
            <a:srgbClr val="831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45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D0CB1-F93E-924A-119E-A39D1E9E9D9D}"/>
              </a:ext>
            </a:extLst>
          </p:cNvPr>
          <p:cNvPicPr>
            <a:picLocks noChangeAspect="1"/>
          </p:cNvPicPr>
          <p:nvPr/>
        </p:nvPicPr>
        <p:blipFill rotWithShape="1">
          <a:blip r:embed="rId2"/>
          <a:srcRect l="22843" t="3901" r="38802" b="-262"/>
          <a:stretch/>
        </p:blipFill>
        <p:spPr>
          <a:xfrm>
            <a:off x="8028874" y="0"/>
            <a:ext cx="4163126" cy="6878070"/>
          </a:xfrm>
          <a:prstGeom prst="rect">
            <a:avLst/>
          </a:prstGeom>
        </p:spPr>
      </p:pic>
      <p:sp>
        <p:nvSpPr>
          <p:cNvPr id="4" name="TextBox 3">
            <a:extLst>
              <a:ext uri="{FF2B5EF4-FFF2-40B4-BE49-F238E27FC236}">
                <a16:creationId xmlns:a16="http://schemas.microsoft.com/office/drawing/2014/main" id="{58E0195C-456D-F436-4CD0-8FF14656A37B}"/>
              </a:ext>
            </a:extLst>
          </p:cNvPr>
          <p:cNvSpPr txBox="1"/>
          <p:nvPr/>
        </p:nvSpPr>
        <p:spPr>
          <a:xfrm>
            <a:off x="379642" y="65949"/>
            <a:ext cx="6592157" cy="6812121"/>
          </a:xfrm>
          <a:prstGeom prst="rect">
            <a:avLst/>
          </a:prstGeom>
          <a:noFill/>
        </p:spPr>
        <p:txBody>
          <a:bodyPr wrap="square">
            <a:spAutoFit/>
          </a:bodyPr>
          <a:lstStyle/>
          <a:p>
            <a:pPr marL="0" indent="0">
              <a:spcBef>
                <a:spcPts val="400"/>
              </a:spcBef>
              <a:buNone/>
            </a:pPr>
            <a:r>
              <a:rPr lang="en-GB" sz="2800" b="1" dirty="0">
                <a:solidFill>
                  <a:srgbClr val="19354C"/>
                </a:solidFill>
                <a:latin typeface="Lato" panose="020F0502020204030203" pitchFamily="34" charset="0"/>
                <a:ea typeface="Lato" panose="020F0502020204030203" pitchFamily="34" charset="0"/>
                <a:cs typeface="Lato" panose="020F0502020204030203" pitchFamily="34" charset="0"/>
              </a:rPr>
              <a:t>Heritage Digital </a:t>
            </a:r>
            <a:r>
              <a:rPr lang="en-GB" sz="2800" dirty="0">
                <a:solidFill>
                  <a:srgbClr val="19354C"/>
                </a:solidFill>
                <a:latin typeface="Lato" panose="020F0502020204030203" pitchFamily="34" charset="0"/>
                <a:ea typeface="Lato" panose="020F0502020204030203" pitchFamily="34" charset="0"/>
                <a:cs typeface="Lato" panose="020F0502020204030203" pitchFamily="34" charset="0"/>
              </a:rPr>
              <a:t>– an initiative aimed to increase the amount of free digital skills training and support available to heritage organisations: </a:t>
            </a:r>
            <a:r>
              <a:rPr lang="en-GB" sz="2800" dirty="0">
                <a:solidFill>
                  <a:srgbClr val="19354C"/>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www.charitydigital.org.uk/heritage-digital</a:t>
            </a:r>
            <a:endParaRPr lang="en-GB" sz="2800" dirty="0">
              <a:solidFill>
                <a:srgbClr val="19354C"/>
              </a:solidFill>
              <a:latin typeface="Lato" panose="020F0502020204030203" pitchFamily="34" charset="0"/>
              <a:ea typeface="Lato" panose="020F0502020204030203" pitchFamily="34" charset="0"/>
              <a:cs typeface="Lato" panose="020F0502020204030203" pitchFamily="34" charset="0"/>
            </a:endParaRPr>
          </a:p>
          <a:p>
            <a:pPr marL="0" indent="0">
              <a:spcBef>
                <a:spcPts val="400"/>
              </a:spcBef>
              <a:buNone/>
            </a:pPr>
            <a:r>
              <a:rPr lang="en-GB" sz="2800" dirty="0">
                <a:solidFill>
                  <a:srgbClr val="19354C"/>
                </a:solidFill>
                <a:latin typeface="Lato" panose="020F0502020204030203" pitchFamily="34" charset="0"/>
                <a:ea typeface="Lato" panose="020F0502020204030203" pitchFamily="34" charset="0"/>
                <a:cs typeface="Lato" panose="020F0502020204030203" pitchFamily="34" charset="0"/>
              </a:rPr>
              <a:t> </a:t>
            </a:r>
          </a:p>
          <a:p>
            <a:pPr marL="0" indent="0">
              <a:spcBef>
                <a:spcPts val="400"/>
              </a:spcBef>
              <a:buNone/>
            </a:pPr>
            <a:r>
              <a:rPr lang="en-GB" sz="2800" b="1" dirty="0">
                <a:solidFill>
                  <a:srgbClr val="19354C"/>
                </a:solidFill>
                <a:latin typeface="Lato" panose="020F0502020204030203" pitchFamily="34" charset="0"/>
                <a:ea typeface="Lato" panose="020F0502020204030203" pitchFamily="34" charset="0"/>
                <a:cs typeface="Lato" panose="020F0502020204030203" pitchFamily="34" charset="0"/>
              </a:rPr>
              <a:t>Digital Heritage Hub </a:t>
            </a:r>
            <a:r>
              <a:rPr lang="en-GB" sz="2800" dirty="0">
                <a:solidFill>
                  <a:srgbClr val="19354C"/>
                </a:solidFill>
                <a:latin typeface="Lato" panose="020F0502020204030203" pitchFamily="34" charset="0"/>
                <a:ea typeface="Lato" panose="020F0502020204030203" pitchFamily="34" charset="0"/>
                <a:cs typeface="Lato" panose="020F0502020204030203" pitchFamily="34" charset="0"/>
              </a:rPr>
              <a:t>– 100 questions answered about digital engagement, digital content, digital leadership and digital planning:</a:t>
            </a:r>
          </a:p>
          <a:p>
            <a:pPr marL="0" indent="0">
              <a:spcBef>
                <a:spcPts val="400"/>
              </a:spcBef>
              <a:buNone/>
            </a:pPr>
            <a:r>
              <a:rPr lang="en-GB" sz="2800" dirty="0">
                <a:solidFill>
                  <a:srgbClr val="0B233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https://www.culturehive.co.uk/digital-heritage-hub/</a:t>
            </a:r>
            <a:endParaRPr lang="en-GB" sz="2800" dirty="0">
              <a:solidFill>
                <a:srgbClr val="0B233D"/>
              </a:solidFill>
              <a:latin typeface="Lato" panose="020F0502020204030203" pitchFamily="34" charset="0"/>
              <a:ea typeface="Lato" panose="020F0502020204030203" pitchFamily="34" charset="0"/>
              <a:cs typeface="Lato" panose="020F0502020204030203" pitchFamily="34" charset="0"/>
            </a:endParaRPr>
          </a:p>
          <a:p>
            <a:pPr marL="0" indent="0">
              <a:spcBef>
                <a:spcPts val="400"/>
              </a:spcBef>
              <a:buNone/>
            </a:pPr>
            <a:endParaRPr lang="en-GB" sz="2800" dirty="0">
              <a:solidFill>
                <a:srgbClr val="0B233D"/>
              </a:solidFill>
              <a:latin typeface="Lato" panose="020F0502020204030203" pitchFamily="34" charset="0"/>
              <a:ea typeface="Lato" panose="020F0502020204030203" pitchFamily="34" charset="0"/>
              <a:cs typeface="Lato" panose="020F0502020204030203" pitchFamily="34" charset="0"/>
            </a:endParaRPr>
          </a:p>
          <a:p>
            <a:pPr marL="0" indent="0">
              <a:spcBef>
                <a:spcPts val="400"/>
              </a:spcBef>
              <a:buNone/>
            </a:pPr>
            <a:r>
              <a:rPr lang="en-GB" sz="2800" dirty="0">
                <a:solidFill>
                  <a:srgbClr val="19354C"/>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naomikorn.com/resources</a:t>
            </a:r>
            <a:endParaRPr lang="en-GB" sz="2800" dirty="0">
              <a:solidFill>
                <a:srgbClr val="19354C"/>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0600B8E-6FE4-EB3D-01AD-272E63AF930E}"/>
              </a:ext>
            </a:extLst>
          </p:cNvPr>
          <p:cNvSpPr txBox="1"/>
          <p:nvPr/>
        </p:nvSpPr>
        <p:spPr>
          <a:xfrm>
            <a:off x="10110437" y="6540036"/>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Emilia Frost</a:t>
            </a:r>
          </a:p>
        </p:txBody>
      </p:sp>
      <p:grpSp>
        <p:nvGrpSpPr>
          <p:cNvPr id="12" name="Group 11">
            <a:extLst>
              <a:ext uri="{FF2B5EF4-FFF2-40B4-BE49-F238E27FC236}">
                <a16:creationId xmlns:a16="http://schemas.microsoft.com/office/drawing/2014/main" id="{50F33862-24A4-D5DF-05EC-F346D020F9E0}"/>
              </a:ext>
            </a:extLst>
          </p:cNvPr>
          <p:cNvGrpSpPr/>
          <p:nvPr/>
        </p:nvGrpSpPr>
        <p:grpSpPr>
          <a:xfrm>
            <a:off x="7105130" y="490890"/>
            <a:ext cx="4843117" cy="946020"/>
            <a:chOff x="7106986" y="490890"/>
            <a:chExt cx="4843117" cy="946020"/>
          </a:xfrm>
        </p:grpSpPr>
        <p:sp>
          <p:nvSpPr>
            <p:cNvPr id="14" name="Oval 13">
              <a:extLst>
                <a:ext uri="{FF2B5EF4-FFF2-40B4-BE49-F238E27FC236}">
                  <a16:creationId xmlns:a16="http://schemas.microsoft.com/office/drawing/2014/main" id="{43970E62-9EF5-542F-4977-2993D585A6C8}"/>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B4CC9C-9677-D958-3D3C-471F661DAE4E}"/>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187133" y="528866"/>
            <a:ext cx="4664926" cy="779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4000" b="1" dirty="0">
                <a:latin typeface="Lato" panose="020F0502020204030203" pitchFamily="34" charset="77"/>
              </a:rPr>
              <a:t>Useful resources</a:t>
            </a:r>
            <a:endParaRPr lang="en-US" sz="4000" dirty="0"/>
          </a:p>
        </p:txBody>
      </p:sp>
    </p:spTree>
    <p:extLst>
      <p:ext uri="{BB962C8B-B14F-4D97-AF65-F5344CB8AC3E}">
        <p14:creationId xmlns:p14="http://schemas.microsoft.com/office/powerpoint/2010/main" val="1505045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C38ED0-6CAF-9A7F-84F9-A3CE2D26D65D}"/>
              </a:ext>
            </a:extLst>
          </p:cNvPr>
          <p:cNvGrpSpPr/>
          <p:nvPr/>
        </p:nvGrpSpPr>
        <p:grpSpPr>
          <a:xfrm>
            <a:off x="3751" y="0"/>
            <a:ext cx="11847806" cy="6858000"/>
            <a:chOff x="3751" y="0"/>
            <a:chExt cx="11847806" cy="6858000"/>
          </a:xfrm>
        </p:grpSpPr>
        <p:grpSp>
          <p:nvGrpSpPr>
            <p:cNvPr id="4" name="Group 3">
              <a:extLst>
                <a:ext uri="{FF2B5EF4-FFF2-40B4-BE49-F238E27FC236}">
                  <a16:creationId xmlns:a16="http://schemas.microsoft.com/office/drawing/2014/main" id="{0F8CE698-0BAA-4494-A45D-99747ECACC32}"/>
                </a:ext>
              </a:extLst>
            </p:cNvPr>
            <p:cNvGrpSpPr/>
            <p:nvPr/>
          </p:nvGrpSpPr>
          <p:grpSpPr>
            <a:xfrm>
              <a:off x="3751" y="0"/>
              <a:ext cx="11772837" cy="6858000"/>
              <a:chOff x="3751" y="0"/>
              <a:chExt cx="11772837" cy="6858000"/>
            </a:xfrm>
          </p:grpSpPr>
          <p:grpSp>
            <p:nvGrpSpPr>
              <p:cNvPr id="10" name="Group 9">
                <a:extLst>
                  <a:ext uri="{FF2B5EF4-FFF2-40B4-BE49-F238E27FC236}">
                    <a16:creationId xmlns:a16="http://schemas.microsoft.com/office/drawing/2014/main" id="{0728EF2C-4070-DAD5-198A-F68A831FEB3E}"/>
                  </a:ext>
                </a:extLst>
              </p:cNvPr>
              <p:cNvGrpSpPr/>
              <p:nvPr/>
            </p:nvGrpSpPr>
            <p:grpSpPr>
              <a:xfrm>
                <a:off x="3751" y="0"/>
                <a:ext cx="11772837" cy="6858000"/>
                <a:chOff x="3751" y="0"/>
                <a:chExt cx="11772837" cy="6858000"/>
              </a:xfrm>
            </p:grpSpPr>
            <p:sp>
              <p:nvSpPr>
                <p:cNvPr id="14" name="Rectangle 13">
                  <a:extLst>
                    <a:ext uri="{FF2B5EF4-FFF2-40B4-BE49-F238E27FC236}">
                      <a16:creationId xmlns:a16="http://schemas.microsoft.com/office/drawing/2014/main" id="{C50818D4-A0CE-5C06-4D11-1A77C6B99C82}"/>
                    </a:ext>
                  </a:extLst>
                </p:cNvPr>
                <p:cNvSpPr/>
                <p:nvPr/>
              </p:nvSpPr>
              <p:spPr>
                <a:xfrm flipH="1">
                  <a:off x="3751" y="0"/>
                  <a:ext cx="4358178" cy="6858000"/>
                </a:xfrm>
                <a:prstGeom prst="rect">
                  <a:avLst/>
                </a:prstGeom>
                <a:solidFill>
                  <a:srgbClr val="3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86641D0-DD0E-AF2A-B21E-85363A76E087}"/>
                    </a:ext>
                  </a:extLst>
                </p:cNvPr>
                <p:cNvSpPr txBox="1"/>
                <p:nvPr/>
              </p:nvSpPr>
              <p:spPr>
                <a:xfrm rot="5400000">
                  <a:off x="10625981" y="4892755"/>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Naomi Korn</a:t>
                  </a:r>
                </a:p>
              </p:txBody>
            </p:sp>
            <p:sp>
              <p:nvSpPr>
                <p:cNvPr id="16" name="Rectangle 15">
                  <a:extLst>
                    <a:ext uri="{FF2B5EF4-FFF2-40B4-BE49-F238E27FC236}">
                      <a16:creationId xmlns:a16="http://schemas.microsoft.com/office/drawing/2014/main" id="{AA85821C-1744-D467-7B26-2E29DAC0ED48}"/>
                    </a:ext>
                  </a:extLst>
                </p:cNvPr>
                <p:cNvSpPr/>
                <p:nvPr/>
              </p:nvSpPr>
              <p:spPr>
                <a:xfrm>
                  <a:off x="234174" y="472572"/>
                  <a:ext cx="4768314"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FC2CFE-B005-A280-C9B1-75BD8244D4E9}"/>
                    </a:ext>
                  </a:extLst>
                </p:cNvPr>
                <p:cNvSpPr/>
                <p:nvPr/>
              </p:nvSpPr>
              <p:spPr>
                <a:xfrm rot="16200000">
                  <a:off x="452614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unburst chart&#10;&#10;Description automatically generated">
                  <a:extLst>
                    <a:ext uri="{FF2B5EF4-FFF2-40B4-BE49-F238E27FC236}">
                      <a16:creationId xmlns:a16="http://schemas.microsoft.com/office/drawing/2014/main" id="{296D4E37-CCDD-7AB5-EE46-D2B8C4C9513F}"/>
                    </a:ext>
                  </a:extLst>
                </p:cNvPr>
                <p:cNvPicPr>
                  <a:picLocks noChangeAspect="1"/>
                </p:cNvPicPr>
                <p:nvPr/>
              </p:nvPicPr>
              <p:blipFill>
                <a:blip r:embed="rId2"/>
                <a:stretch>
                  <a:fillRect/>
                </a:stretch>
              </p:blipFill>
              <p:spPr>
                <a:xfrm>
                  <a:off x="4592352" y="543212"/>
                  <a:ext cx="783344" cy="777698"/>
                </a:xfrm>
                <a:prstGeom prst="rect">
                  <a:avLst/>
                </a:prstGeom>
              </p:spPr>
            </p:pic>
          </p:grpSp>
          <p:sp>
            <p:nvSpPr>
              <p:cNvPr id="11" name="TextBox 10">
                <a:extLst>
                  <a:ext uri="{FF2B5EF4-FFF2-40B4-BE49-F238E27FC236}">
                    <a16:creationId xmlns:a16="http://schemas.microsoft.com/office/drawing/2014/main" id="{1B4B043F-C902-7AC9-1B1F-80EF91F74770}"/>
                  </a:ext>
                </a:extLst>
              </p:cNvPr>
              <p:cNvSpPr txBox="1"/>
              <p:nvPr/>
            </p:nvSpPr>
            <p:spPr>
              <a:xfrm rot="5400000">
                <a:off x="10625981" y="4892755"/>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Naomi Korn</a:t>
                </a:r>
              </a:p>
            </p:txBody>
          </p:sp>
        </p:grpSp>
        <p:sp>
          <p:nvSpPr>
            <p:cNvPr id="8" name="Content Placeholder 2">
              <a:extLst>
                <a:ext uri="{FF2B5EF4-FFF2-40B4-BE49-F238E27FC236}">
                  <a16:creationId xmlns:a16="http://schemas.microsoft.com/office/drawing/2014/main" id="{04876D92-EC2C-6F7A-80A2-BF7C5C1E2E7C}"/>
                </a:ext>
              </a:extLst>
            </p:cNvPr>
            <p:cNvSpPr txBox="1">
              <a:spLocks/>
            </p:cNvSpPr>
            <p:nvPr/>
          </p:nvSpPr>
          <p:spPr>
            <a:xfrm>
              <a:off x="415412" y="1812265"/>
              <a:ext cx="3733396" cy="46501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10000"/>
                </a:lnSpc>
                <a:spcBef>
                  <a:spcPts val="0"/>
                </a:spcBef>
                <a:spcAft>
                  <a:spcPts val="600"/>
                </a:spcAft>
                <a:buNone/>
              </a:pPr>
              <a:r>
                <a:rPr lang="en-GB" dirty="0">
                  <a:solidFill>
                    <a:schemeClr val="bg1"/>
                  </a:solidFill>
                  <a:latin typeface="Lato" panose="020F0502020204030203" pitchFamily="34" charset="77"/>
                  <a:cs typeface="Arial" panose="020B0604020202020204" pitchFamily="34" charset="0"/>
                </a:rPr>
                <a:t>Get 30% off </a:t>
              </a:r>
              <a:r>
                <a:rPr lang="en-GB" i="1" dirty="0">
                  <a:solidFill>
                    <a:schemeClr val="bg1"/>
                  </a:solidFill>
                  <a:latin typeface="Lato" panose="020F0502020204030203" pitchFamily="34" charset="77"/>
                  <a:cs typeface="Arial" panose="020B0604020202020204" pitchFamily="34" charset="0"/>
                </a:rPr>
                <a:t>Information Law </a:t>
              </a:r>
              <a:r>
                <a:rPr lang="en-GB" dirty="0">
                  <a:solidFill>
                    <a:schemeClr val="bg1"/>
                  </a:solidFill>
                  <a:latin typeface="Lato" panose="020F0502020204030203" pitchFamily="34" charset="77"/>
                  <a:cs typeface="Arial" panose="020B0604020202020204" pitchFamily="34" charset="0"/>
                </a:rPr>
                <a:t>with code </a:t>
              </a:r>
              <a:r>
                <a:rPr lang="en-GB" b="1" dirty="0">
                  <a:solidFill>
                    <a:schemeClr val="bg1"/>
                  </a:solidFill>
                  <a:latin typeface="Lato" panose="020F0502020204030203" pitchFamily="34" charset="77"/>
                  <a:cs typeface="Arial" panose="020B0604020202020204" pitchFamily="34" charset="0"/>
                </a:rPr>
                <a:t>INFOLAW30</a:t>
              </a:r>
              <a:endParaRPr lang="en-GB" dirty="0">
                <a:solidFill>
                  <a:schemeClr val="bg1"/>
                </a:solidFill>
                <a:latin typeface="Lato" panose="020F0502020204030203" pitchFamily="34" charset="77"/>
                <a:cs typeface="Arial" panose="020B0604020202020204" pitchFamily="34" charset="0"/>
              </a:endParaRPr>
            </a:p>
            <a:p>
              <a:pPr marL="0" indent="0" algn="l">
                <a:lnSpc>
                  <a:spcPct val="110000"/>
                </a:lnSpc>
                <a:spcBef>
                  <a:spcPts val="0"/>
                </a:spcBef>
                <a:spcAft>
                  <a:spcPts val="600"/>
                </a:spcAft>
                <a:buNone/>
              </a:pPr>
              <a:r>
                <a:rPr lang="en-GB" dirty="0">
                  <a:solidFill>
                    <a:schemeClr val="bg1"/>
                  </a:solidFill>
                  <a:latin typeface="Lato" panose="020F0502020204030203" pitchFamily="34" charset="77"/>
                  <a:cs typeface="Arial" panose="020B0604020202020204" pitchFamily="34" charset="0"/>
                </a:rPr>
                <a:t>RRP: </a:t>
              </a:r>
              <a:r>
                <a:rPr lang="en-GB" strike="sngStrike" dirty="0">
                  <a:solidFill>
                    <a:schemeClr val="bg1"/>
                  </a:solidFill>
                  <a:latin typeface="Lato" panose="020F0502020204030203" pitchFamily="34" charset="77"/>
                  <a:cs typeface="Arial" panose="020B0604020202020204" pitchFamily="34" charset="0"/>
                </a:rPr>
                <a:t>£59.95</a:t>
              </a:r>
              <a:r>
                <a:rPr lang="en-GB" dirty="0">
                  <a:solidFill>
                    <a:schemeClr val="bg1"/>
                  </a:solidFill>
                  <a:latin typeface="Lato" panose="020F0502020204030203" pitchFamily="34" charset="77"/>
                  <a:cs typeface="Arial" panose="020B0604020202020204" pitchFamily="34" charset="0"/>
                </a:rPr>
                <a:t> </a:t>
              </a:r>
              <a:r>
                <a:rPr lang="en-GB" b="1" dirty="0">
                  <a:solidFill>
                    <a:schemeClr val="bg1"/>
                  </a:solidFill>
                  <a:latin typeface="Lato" panose="020F0502020204030203" pitchFamily="34" charset="77"/>
                  <a:cs typeface="Arial" panose="020B0604020202020204" pitchFamily="34" charset="0"/>
                </a:rPr>
                <a:t>£41.97</a:t>
              </a:r>
              <a:endParaRPr lang="en-GB" dirty="0">
                <a:solidFill>
                  <a:schemeClr val="bg1"/>
                </a:solidFill>
                <a:latin typeface="Lato" panose="020F0502020204030203" pitchFamily="34" charset="77"/>
                <a:cs typeface="Arial" panose="020B0604020202020204" pitchFamily="34" charset="0"/>
              </a:endParaRPr>
            </a:p>
            <a:p>
              <a:pPr marL="0" indent="0" algn="l">
                <a:lnSpc>
                  <a:spcPct val="110000"/>
                </a:lnSpc>
                <a:spcBef>
                  <a:spcPts val="0"/>
                </a:spcBef>
                <a:spcAft>
                  <a:spcPts val="600"/>
                </a:spcAft>
                <a:buNone/>
              </a:pPr>
              <a:endParaRPr lang="en-GB" sz="900" dirty="0">
                <a:solidFill>
                  <a:schemeClr val="bg1"/>
                </a:solidFill>
                <a:latin typeface="Lato" panose="020F0502020204030203" pitchFamily="34" charset="77"/>
                <a:cs typeface="Arial" panose="020B0604020202020204" pitchFamily="34" charset="0"/>
              </a:endParaRPr>
            </a:p>
            <a:p>
              <a:pPr marL="0" indent="0" algn="l">
                <a:lnSpc>
                  <a:spcPct val="110000"/>
                </a:lnSpc>
                <a:spcBef>
                  <a:spcPts val="0"/>
                </a:spcBef>
                <a:spcAft>
                  <a:spcPts val="600"/>
                </a:spcAft>
                <a:buNone/>
              </a:pPr>
              <a:r>
                <a:rPr lang="en-GB" dirty="0">
                  <a:solidFill>
                    <a:schemeClr val="bg1"/>
                  </a:solidFill>
                  <a:latin typeface="Lato" panose="020F0502020204030203" pitchFamily="34" charset="77"/>
                  <a:cs typeface="Arial" panose="020B0604020202020204" pitchFamily="34" charset="0"/>
                </a:rPr>
                <a:t>To order, email </a:t>
              </a:r>
              <a:r>
                <a:rPr lang="en-GB" u="sng" dirty="0">
                  <a:solidFill>
                    <a:schemeClr val="bg1"/>
                  </a:solidFill>
                  <a:latin typeface="Lato" panose="020F0502020204030203" pitchFamily="34" charset="77"/>
                  <a:cs typeface="Arial" panose="020B0604020202020204" pitchFamily="34" charset="0"/>
                  <a:hlinkClick r:id="rId3">
                    <a:extLst>
                      <a:ext uri="{A12FA001-AC4F-418D-AE19-62706E023703}">
                        <ahyp:hlinkClr xmlns:ahyp="http://schemas.microsoft.com/office/drawing/2018/hyperlinkcolor" val="tx"/>
                      </a:ext>
                    </a:extLst>
                  </a:hlinkClick>
                </a:rPr>
                <a:t>info@facetpublishing.co.uk</a:t>
              </a:r>
              <a:r>
                <a:rPr lang="en-GB" dirty="0">
                  <a:solidFill>
                    <a:schemeClr val="bg1"/>
                  </a:solidFill>
                  <a:latin typeface="Lato" panose="020F0502020204030203" pitchFamily="34" charset="77"/>
                  <a:cs typeface="Arial" panose="020B0604020202020204" pitchFamily="34" charset="0"/>
                </a:rPr>
                <a:t> and quote the code. A member of the team will be in touch to process your order</a:t>
              </a:r>
              <a:endParaRPr lang="en-GB" b="0" i="0" u="none" strike="noStrike" dirty="0">
                <a:solidFill>
                  <a:schemeClr val="bg1"/>
                </a:solidFill>
                <a:effectLst/>
                <a:latin typeface="Lato" panose="020F0502020204030203" pitchFamily="34" charset="77"/>
                <a:cs typeface="Arial" panose="020B0604020202020204" pitchFamily="34" charset="0"/>
              </a:endParaRPr>
            </a:p>
          </p:txBody>
        </p:sp>
        <p:sp>
          <p:nvSpPr>
            <p:cNvPr id="9" name="Title 1">
              <a:extLst>
                <a:ext uri="{FF2B5EF4-FFF2-40B4-BE49-F238E27FC236}">
                  <a16:creationId xmlns:a16="http://schemas.microsoft.com/office/drawing/2014/main" id="{2DA3791C-4FE9-5361-3F8E-54E94DA51B70}"/>
                </a:ext>
              </a:extLst>
            </p:cNvPr>
            <p:cNvSpPr txBox="1">
              <a:spLocks/>
            </p:cNvSpPr>
            <p:nvPr/>
          </p:nvSpPr>
          <p:spPr>
            <a:xfrm>
              <a:off x="285562" y="663566"/>
              <a:ext cx="5090134" cy="5505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r>
                <a:rPr lang="en-GB" sz="3000" dirty="0"/>
                <a:t>Want to find out more?</a:t>
              </a:r>
              <a:endParaRPr lang="en-US" sz="3000" dirty="0"/>
            </a:p>
          </p:txBody>
        </p:sp>
        <p:sp>
          <p:nvSpPr>
            <p:cNvPr id="2" name="TextBox 1">
              <a:extLst>
                <a:ext uri="{FF2B5EF4-FFF2-40B4-BE49-F238E27FC236}">
                  <a16:creationId xmlns:a16="http://schemas.microsoft.com/office/drawing/2014/main" id="{4CBF50DF-A388-98B3-6DCD-C14476B89968}"/>
                </a:ext>
              </a:extLst>
            </p:cNvPr>
            <p:cNvSpPr txBox="1"/>
            <p:nvPr/>
          </p:nvSpPr>
          <p:spPr>
            <a:xfrm>
              <a:off x="9827342" y="562694"/>
              <a:ext cx="2024215"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Emilia Frost</a:t>
              </a:r>
            </a:p>
          </p:txBody>
        </p:sp>
        <p:pic>
          <p:nvPicPr>
            <p:cNvPr id="3" name="Content Placeholder 5">
              <a:extLst>
                <a:ext uri="{FF2B5EF4-FFF2-40B4-BE49-F238E27FC236}">
                  <a16:creationId xmlns:a16="http://schemas.microsoft.com/office/drawing/2014/main" id="{136193E9-A298-56ED-0F13-5B84EC85A4FC}"/>
                </a:ext>
              </a:extLst>
            </p:cNvPr>
            <p:cNvPicPr>
              <a:picLocks/>
            </p:cNvPicPr>
            <p:nvPr/>
          </p:nvPicPr>
          <p:blipFill rotWithShape="1">
            <a:blip r:embed="rId4" cstate="email">
              <a:extLst>
                <a:ext uri="{28A0092B-C50C-407E-A947-70E740481C1C}">
                  <a14:useLocalDpi xmlns:a14="http://schemas.microsoft.com/office/drawing/2010/main"/>
                </a:ext>
              </a:extLst>
            </a:blip>
            <a:srcRect l="-16254" r="-16251"/>
            <a:stretch/>
          </p:blipFill>
          <p:spPr bwMode="auto">
            <a:xfrm>
              <a:off x="5668353" y="489306"/>
              <a:ext cx="5369260" cy="5879388"/>
            </a:xfrm>
            <a:prstGeom prst="rect">
              <a:avLst/>
            </a:prstGeom>
            <a:noFill/>
            <a:ln>
              <a:noFill/>
            </a:ln>
          </p:spPr>
        </p:pic>
      </p:grpSp>
    </p:spTree>
    <p:extLst>
      <p:ext uri="{BB962C8B-B14F-4D97-AF65-F5344CB8AC3E}">
        <p14:creationId xmlns:p14="http://schemas.microsoft.com/office/powerpoint/2010/main" val="2848571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FB8F61-E4E4-3E9D-FAB4-59EE33F4B7AF}"/>
              </a:ext>
            </a:extLst>
          </p:cNvPr>
          <p:cNvSpPr/>
          <p:nvPr/>
        </p:nvSpPr>
        <p:spPr>
          <a:xfrm>
            <a:off x="0" y="0"/>
            <a:ext cx="8943278"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8BBA1CB6-B004-0CD8-5708-0B47CD876390}"/>
              </a:ext>
            </a:extLst>
          </p:cNvPr>
          <p:cNvPicPr>
            <a:picLocks noChangeAspect="1"/>
          </p:cNvPicPr>
          <p:nvPr/>
        </p:nvPicPr>
        <p:blipFill>
          <a:blip r:embed="rId2"/>
          <a:stretch>
            <a:fillRect/>
          </a:stretch>
        </p:blipFill>
        <p:spPr>
          <a:xfrm>
            <a:off x="9300117" y="3915781"/>
            <a:ext cx="2516820" cy="2563085"/>
          </a:xfrm>
          <a:prstGeom prst="rect">
            <a:avLst/>
          </a:prstGeom>
        </p:spPr>
      </p:pic>
      <p:sp>
        <p:nvSpPr>
          <p:cNvPr id="3" name="TextBox 2">
            <a:extLst>
              <a:ext uri="{FF2B5EF4-FFF2-40B4-BE49-F238E27FC236}">
                <a16:creationId xmlns:a16="http://schemas.microsoft.com/office/drawing/2014/main" id="{D3479110-B80F-C911-E439-0AF571D2F647}"/>
              </a:ext>
            </a:extLst>
          </p:cNvPr>
          <p:cNvSpPr txBox="1"/>
          <p:nvPr/>
        </p:nvSpPr>
        <p:spPr>
          <a:xfrm>
            <a:off x="774441" y="1649135"/>
            <a:ext cx="7025951" cy="4533292"/>
          </a:xfrm>
          <a:prstGeom prst="rect">
            <a:avLst/>
          </a:prstGeom>
          <a:noFill/>
        </p:spPr>
        <p:txBody>
          <a:bodyPr wrap="square">
            <a:spAutoFit/>
          </a:bodyPr>
          <a:lstStyle/>
          <a:p>
            <a:pPr>
              <a:lnSpc>
                <a:spcPct val="115000"/>
              </a:lnSpc>
              <a:spcBef>
                <a:spcPts val="1500"/>
              </a:spcBef>
              <a:spcAft>
                <a:spcPts val="200"/>
              </a:spcAft>
            </a:pPr>
            <a:r>
              <a:rPr lang="en-GB" sz="4000" b="1" kern="0" spc="25" dirty="0">
                <a:solidFill>
                  <a:srgbClr val="FFFFFF"/>
                </a:solidFill>
                <a:latin typeface="Lato" panose="020F0502020204030203" pitchFamily="34" charset="0"/>
                <a:ea typeface="Lato" panose="020F0502020204030203" pitchFamily="34" charset="0"/>
                <a:cs typeface="Lato" panose="020F0502020204030203" pitchFamily="34" charset="0"/>
              </a:rPr>
              <a:t>Thank you</a:t>
            </a:r>
            <a:endParaRPr lang="en-GB" sz="4000" b="1" kern="0" spc="25" dirty="0">
              <a:solidFill>
                <a:srgbClr val="FFFFFF"/>
              </a:solidFill>
              <a:effectLst/>
              <a:latin typeface="Lato" panose="020F0502020204030203" pitchFamily="34" charset="0"/>
              <a:ea typeface="Lato" panose="020F0502020204030203" pitchFamily="34" charset="0"/>
              <a:cs typeface="Lato" panose="020F0502020204030203" pitchFamily="34" charset="0"/>
            </a:endParaRPr>
          </a:p>
          <a:p>
            <a:pPr>
              <a:lnSpc>
                <a:spcPct val="115000"/>
              </a:lnSpc>
              <a:spcBef>
                <a:spcPts val="600"/>
              </a:spcBef>
              <a:spcAft>
                <a:spcPts val="600"/>
              </a:spcAft>
            </a:pPr>
            <a:endParaRPr lang="en-GB" sz="2800" kern="0" spc="25"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15000"/>
              </a:lnSpc>
              <a:spcBef>
                <a:spcPts val="600"/>
              </a:spcBef>
              <a:spcAft>
                <a:spcPts val="600"/>
              </a:spcAft>
            </a:pPr>
            <a:r>
              <a:rPr lang="en-GB" sz="2800" kern="0" spc="25" dirty="0">
                <a:solidFill>
                  <a:schemeClr val="bg1"/>
                </a:solidFill>
                <a:latin typeface="Lato" panose="020F0502020204030203" pitchFamily="34" charset="0"/>
                <a:ea typeface="Lato" panose="020F0502020204030203" pitchFamily="34" charset="0"/>
                <a:cs typeface="Lato" panose="020F0502020204030203" pitchFamily="34" charset="0"/>
              </a:rPr>
              <a:t>Website: </a:t>
            </a:r>
            <a:r>
              <a:rPr lang="en-GB" sz="2800" b="1" kern="0" spc="25" dirty="0" err="1">
                <a:solidFill>
                  <a:schemeClr val="bg1"/>
                </a:solidFill>
                <a:latin typeface="Lato" panose="020F0502020204030203" pitchFamily="34" charset="0"/>
                <a:ea typeface="Lato" panose="020F0502020204030203" pitchFamily="34" charset="0"/>
                <a:cs typeface="Lato" panose="020F0502020204030203" pitchFamily="34" charset="0"/>
              </a:rPr>
              <a:t>www.naomikorn.com</a:t>
            </a:r>
            <a:endParaRPr lang="en-GB" sz="2800" b="1" kern="0" spc="25"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15000"/>
              </a:lnSpc>
              <a:spcBef>
                <a:spcPts val="600"/>
              </a:spcBef>
              <a:spcAft>
                <a:spcPts val="600"/>
              </a:spcAft>
            </a:pPr>
            <a:r>
              <a:rPr lang="en-GB" sz="2800" kern="0" spc="25" dirty="0">
                <a:solidFill>
                  <a:srgbClr val="FFFFFF"/>
                </a:solidFill>
                <a:effectLst/>
                <a:latin typeface="Lato" panose="020F0502020204030203" pitchFamily="34" charset="0"/>
                <a:ea typeface="Lato" panose="020F0502020204030203" pitchFamily="34" charset="0"/>
                <a:cs typeface="Lato" panose="020F0502020204030203" pitchFamily="34" charset="0"/>
              </a:rPr>
              <a:t>Twitter: </a:t>
            </a:r>
            <a:r>
              <a:rPr lang="en-GB" sz="2800" b="1" kern="0" spc="25" dirty="0">
                <a:solidFill>
                  <a:srgbClr val="FFFFFF"/>
                </a:solidFill>
                <a:effectLst/>
                <a:latin typeface="Lato" panose="020F0502020204030203" pitchFamily="34" charset="0"/>
                <a:ea typeface="Lato" panose="020F0502020204030203" pitchFamily="34" charset="0"/>
                <a:cs typeface="Lato" panose="020F0502020204030203" pitchFamily="34" charset="0"/>
              </a:rPr>
              <a:t>@</a:t>
            </a:r>
            <a:r>
              <a:rPr lang="en-GB" sz="2800" b="1" kern="0" spc="25" dirty="0" err="1">
                <a:solidFill>
                  <a:srgbClr val="FFFFFF"/>
                </a:solidFill>
                <a:effectLst/>
                <a:latin typeface="Lato" panose="020F0502020204030203" pitchFamily="34" charset="0"/>
                <a:ea typeface="Lato" panose="020F0502020204030203" pitchFamily="34" charset="0"/>
                <a:cs typeface="Lato" panose="020F0502020204030203" pitchFamily="34" charset="0"/>
              </a:rPr>
              <a:t>nkorn</a:t>
            </a:r>
            <a:endParaRPr lang="en-GB" sz="2800" b="1" kern="0" spc="25" dirty="0">
              <a:solidFill>
                <a:srgbClr val="FFFFFF"/>
              </a:solidFill>
              <a:effectLst/>
              <a:latin typeface="Lato" panose="020F0502020204030203" pitchFamily="34" charset="0"/>
              <a:ea typeface="Lato" panose="020F0502020204030203" pitchFamily="34" charset="0"/>
              <a:cs typeface="Lato" panose="020F0502020204030203" pitchFamily="34" charset="0"/>
            </a:endParaRPr>
          </a:p>
          <a:p>
            <a:pPr fontAlgn="base">
              <a:spcBef>
                <a:spcPts val="600"/>
              </a:spcBef>
              <a:spcAft>
                <a:spcPts val="600"/>
              </a:spcAft>
            </a:pPr>
            <a:r>
              <a:rPr lang="en-GB" sz="2800" kern="0" spc="25" dirty="0">
                <a:solidFill>
                  <a:srgbClr val="FFFFFF"/>
                </a:solidFill>
                <a:latin typeface="Lato" panose="020F0502020204030203" pitchFamily="34" charset="0"/>
                <a:ea typeface="Lato" panose="020F0502020204030203" pitchFamily="34" charset="0"/>
                <a:cs typeface="Lato" panose="020F0502020204030203" pitchFamily="34" charset="0"/>
              </a:rPr>
              <a:t>Instagram: </a:t>
            </a:r>
            <a:r>
              <a:rPr lang="en-GB" sz="2800" b="1" dirty="0" err="1">
                <a:solidFill>
                  <a:schemeClr val="bg1"/>
                </a:solidFill>
                <a:latin typeface="Lato" panose="020F0502020204030203" pitchFamily="34" charset="0"/>
                <a:ea typeface="Lato" panose="020F0502020204030203" pitchFamily="34" charset="0"/>
                <a:cs typeface="Lato" panose="020F0502020204030203" pitchFamily="34" charset="0"/>
              </a:rPr>
              <a:t>naomikornassociates</a:t>
            </a:r>
            <a:endParaRPr lang="en-GB" sz="2800" b="1" kern="0" spc="25"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ct val="115000"/>
              </a:lnSpc>
              <a:spcBef>
                <a:spcPts val="600"/>
              </a:spcBef>
              <a:spcAft>
                <a:spcPts val="600"/>
              </a:spcAft>
            </a:pPr>
            <a:r>
              <a:rPr lang="en-GB" sz="2800" kern="0" spc="25" dirty="0">
                <a:solidFill>
                  <a:srgbClr val="FFFFFF"/>
                </a:solidFill>
                <a:latin typeface="Lato" panose="020F0502020204030203" pitchFamily="34" charset="0"/>
                <a:ea typeface="Lato" panose="020F0502020204030203" pitchFamily="34" charset="0"/>
                <a:cs typeface="Lato" panose="020F0502020204030203" pitchFamily="34" charset="0"/>
              </a:rPr>
              <a:t>LinkedIn</a:t>
            </a:r>
            <a:r>
              <a:rPr lang="en-GB" sz="2800" kern="0" spc="25"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GB" sz="2800" b="1" dirty="0">
                <a:solidFill>
                  <a:schemeClr val="bg1"/>
                </a:solidFill>
                <a:latin typeface="Lato" panose="020F0502020204030203" pitchFamily="34" charset="0"/>
                <a:ea typeface="Lato" panose="020F0502020204030203" pitchFamily="34" charset="0"/>
                <a:cs typeface="Lato" panose="020F0502020204030203" pitchFamily="34" charset="0"/>
              </a:rPr>
              <a:t>Naomi Korn Associates</a:t>
            </a:r>
            <a:endParaRPr lang="en-GB" sz="2800" b="1" kern="0" spc="25"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ct val="115000"/>
              </a:lnSpc>
              <a:spcBef>
                <a:spcPts val="600"/>
              </a:spcBef>
              <a:spcAft>
                <a:spcPts val="600"/>
              </a:spcAft>
            </a:pPr>
            <a:r>
              <a:rPr lang="en-GB" sz="2800" kern="0" spc="25" dirty="0">
                <a:solidFill>
                  <a:srgbClr val="FFFFFF"/>
                </a:solidFill>
                <a:latin typeface="Lato" panose="020F0502020204030203" pitchFamily="34" charset="0"/>
                <a:ea typeface="Lato" panose="020F0502020204030203" pitchFamily="34" charset="0"/>
                <a:cs typeface="Lato" panose="020F0502020204030203" pitchFamily="34" charset="0"/>
              </a:rPr>
              <a:t>Email: </a:t>
            </a:r>
            <a:r>
              <a:rPr lang="en-GB" sz="2800" b="1" kern="0" spc="25" dirty="0" err="1">
                <a:solidFill>
                  <a:srgbClr val="FFFFFF"/>
                </a:solidFill>
                <a:latin typeface="Lato" panose="020F0502020204030203" pitchFamily="34" charset="0"/>
                <a:ea typeface="Lato" panose="020F0502020204030203" pitchFamily="34" charset="0"/>
                <a:cs typeface="Lato" panose="020F0502020204030203" pitchFamily="34" charset="0"/>
              </a:rPr>
              <a:t>info@naomikorn.com</a:t>
            </a:r>
            <a:endParaRPr lang="en-US" sz="2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0635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FBF16A6-E9E2-F17F-DA19-7DAF0C00DCAD}"/>
              </a:ext>
            </a:extLst>
          </p:cNvPr>
          <p:cNvSpPr/>
          <p:nvPr/>
        </p:nvSpPr>
        <p:spPr>
          <a:xfrm>
            <a:off x="836023" y="950955"/>
            <a:ext cx="10476411" cy="5344937"/>
          </a:xfrm>
          <a:prstGeom prst="round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D2E19E-E9F4-728C-F612-CCCB9CE12570}"/>
              </a:ext>
            </a:extLst>
          </p:cNvPr>
          <p:cNvSpPr/>
          <p:nvPr/>
        </p:nvSpPr>
        <p:spPr>
          <a:xfrm rot="16200000">
            <a:off x="6948836" y="496246"/>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0C7765-C5F7-3B4F-BA92-807BEDDDF456}"/>
              </a:ext>
            </a:extLst>
          </p:cNvPr>
          <p:cNvSpPr/>
          <p:nvPr/>
        </p:nvSpPr>
        <p:spPr>
          <a:xfrm rot="16200000" flipH="1">
            <a:off x="3225920" y="-2758039"/>
            <a:ext cx="944066" cy="7445831"/>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39723549-2847-17FE-6731-C33DD6114534}"/>
              </a:ext>
            </a:extLst>
          </p:cNvPr>
          <p:cNvPicPr>
            <a:picLocks noChangeAspect="1"/>
          </p:cNvPicPr>
          <p:nvPr/>
        </p:nvPicPr>
        <p:blipFill>
          <a:blip r:embed="rId3"/>
          <a:stretch>
            <a:fillRect/>
          </a:stretch>
        </p:blipFill>
        <p:spPr>
          <a:xfrm>
            <a:off x="7019970" y="579040"/>
            <a:ext cx="783344" cy="777698"/>
          </a:xfrm>
          <a:prstGeom prst="rect">
            <a:avLst/>
          </a:prstGeom>
        </p:spPr>
      </p:pic>
      <p:sp>
        <p:nvSpPr>
          <p:cNvPr id="7" name="TextBox 6">
            <a:extLst>
              <a:ext uri="{FF2B5EF4-FFF2-40B4-BE49-F238E27FC236}">
                <a16:creationId xmlns:a16="http://schemas.microsoft.com/office/drawing/2014/main" id="{6739F8AE-F7F8-4A15-7BC5-32B286E1EB89}"/>
              </a:ext>
            </a:extLst>
          </p:cNvPr>
          <p:cNvSpPr txBox="1"/>
          <p:nvPr/>
        </p:nvSpPr>
        <p:spPr>
          <a:xfrm>
            <a:off x="421737" y="603871"/>
            <a:ext cx="6716847" cy="646331"/>
          </a:xfrm>
          <a:prstGeom prst="rect">
            <a:avLst/>
          </a:prstGeom>
          <a:noFill/>
        </p:spPr>
        <p:txBody>
          <a:bodyPr wrap="square" rtlCol="0">
            <a:spAutoFit/>
          </a:bodyPr>
          <a:lstStyle/>
          <a:p>
            <a:r>
              <a:rPr lang="en-US" sz="3600" b="1" dirty="0">
                <a:solidFill>
                  <a:schemeClr val="bg1"/>
                </a:solidFill>
                <a:latin typeface="Lato" panose="020F0502020204030203" pitchFamily="34" charset="0"/>
                <a:ea typeface="Lato" panose="020F0502020204030203" pitchFamily="34" charset="0"/>
                <a:cs typeface="Lato" panose="020F0502020204030203" pitchFamily="34" charset="0"/>
              </a:rPr>
              <a:t>House keeping </a:t>
            </a:r>
          </a:p>
        </p:txBody>
      </p:sp>
      <p:sp>
        <p:nvSpPr>
          <p:cNvPr id="8" name="TextBox 7">
            <a:extLst>
              <a:ext uri="{FF2B5EF4-FFF2-40B4-BE49-F238E27FC236}">
                <a16:creationId xmlns:a16="http://schemas.microsoft.com/office/drawing/2014/main" id="{789E1DD0-06EE-CF46-4F9E-19C3AA7FE402}"/>
              </a:ext>
            </a:extLst>
          </p:cNvPr>
          <p:cNvSpPr txBox="1"/>
          <p:nvPr/>
        </p:nvSpPr>
        <p:spPr>
          <a:xfrm>
            <a:off x="1181575" y="2270296"/>
            <a:ext cx="9785306" cy="2263055"/>
          </a:xfrm>
          <a:prstGeom prst="rect">
            <a:avLst/>
          </a:prstGeom>
          <a:noFill/>
        </p:spPr>
        <p:txBody>
          <a:bodyPr wrap="square" rtlCol="0">
            <a:spAutoFit/>
          </a:bodyPr>
          <a:lstStyle/>
          <a:p>
            <a:pPr marL="381000" lvl="1" indent="-342900">
              <a:lnSpc>
                <a:spcPct val="120000"/>
              </a:lnSpc>
              <a:buFont typeface="Arial" panose="020B0604020202020204" pitchFamily="34" charset="0"/>
              <a:buChar char="•"/>
            </a:pPr>
            <a:r>
              <a:rPr lang="en-GB" altLang="en-US" sz="2400" dirty="0">
                <a:solidFill>
                  <a:schemeClr val="bg1"/>
                </a:solidFill>
                <a:latin typeface="Lato" panose="020F0502020204030203" pitchFamily="34" charset="77"/>
                <a:cs typeface="Arial" panose="020B0604020202020204" pitchFamily="34" charset="0"/>
              </a:rPr>
              <a:t>Mute microphones</a:t>
            </a:r>
          </a:p>
          <a:p>
            <a:pPr marL="381000" lvl="1" indent="-342900">
              <a:lnSpc>
                <a:spcPct val="120000"/>
              </a:lnSpc>
              <a:buFont typeface="Arial" panose="020B0604020202020204" pitchFamily="34" charset="0"/>
              <a:buChar char="•"/>
            </a:pPr>
            <a:r>
              <a:rPr lang="en-GB" altLang="en-US" sz="2400" dirty="0">
                <a:solidFill>
                  <a:schemeClr val="bg1"/>
                </a:solidFill>
                <a:latin typeface="Lato" panose="020F0502020204030203" pitchFamily="34" charset="77"/>
                <a:cs typeface="Arial" panose="020B0604020202020204" pitchFamily="34" charset="0"/>
              </a:rPr>
              <a:t>Videos welcome</a:t>
            </a:r>
          </a:p>
          <a:p>
            <a:pPr marL="381000" lvl="1" indent="-342900">
              <a:lnSpc>
                <a:spcPct val="120000"/>
              </a:lnSpc>
              <a:buFont typeface="Arial" panose="020B0604020202020204" pitchFamily="34" charset="0"/>
              <a:buChar char="•"/>
            </a:pPr>
            <a:r>
              <a:rPr lang="en-GB" altLang="en-US" sz="2400" dirty="0">
                <a:solidFill>
                  <a:schemeClr val="bg1"/>
                </a:solidFill>
                <a:latin typeface="Lato" panose="020F0502020204030203" pitchFamily="34" charset="77"/>
                <a:cs typeface="Arial" panose="020B0604020202020204" pitchFamily="34" charset="0"/>
              </a:rPr>
              <a:t>30 minute presentation</a:t>
            </a:r>
          </a:p>
          <a:p>
            <a:pPr marL="381000" lvl="1" indent="-342900">
              <a:lnSpc>
                <a:spcPct val="120000"/>
              </a:lnSpc>
              <a:buFont typeface="Arial" panose="020B0604020202020204" pitchFamily="34" charset="0"/>
              <a:buChar char="•"/>
            </a:pPr>
            <a:r>
              <a:rPr lang="en-GB" altLang="en-US" sz="2400" dirty="0">
                <a:solidFill>
                  <a:schemeClr val="bg1"/>
                </a:solidFill>
                <a:latin typeface="Lato" panose="020F0502020204030203" pitchFamily="34" charset="77"/>
                <a:cs typeface="Arial" panose="020B0604020202020204" pitchFamily="34" charset="0"/>
              </a:rPr>
              <a:t>Q&amp;A at the end via chat box</a:t>
            </a:r>
          </a:p>
          <a:p>
            <a:pPr marL="381000" lvl="1" indent="-342900">
              <a:lnSpc>
                <a:spcPct val="120000"/>
              </a:lnSpc>
              <a:buFont typeface="Arial" panose="020B0604020202020204" pitchFamily="34" charset="0"/>
              <a:buChar char="•"/>
            </a:pPr>
            <a:r>
              <a:rPr lang="en-GB" altLang="en-US" sz="2400" dirty="0">
                <a:solidFill>
                  <a:schemeClr val="bg1"/>
                </a:solidFill>
                <a:latin typeface="Lato" panose="020F0502020204030203" pitchFamily="34" charset="77"/>
                <a:cs typeface="Arial" panose="020B0604020202020204" pitchFamily="34" charset="0"/>
              </a:rPr>
              <a:t>Netiquette!</a:t>
            </a:r>
          </a:p>
        </p:txBody>
      </p:sp>
    </p:spTree>
    <p:extLst>
      <p:ext uri="{BB962C8B-B14F-4D97-AF65-F5344CB8AC3E}">
        <p14:creationId xmlns:p14="http://schemas.microsoft.com/office/powerpoint/2010/main" val="320276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182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A5DA7D01-19AE-F146-AD65-B2BE280AC59E}"/>
              </a:ext>
            </a:extLst>
          </p:cNvPr>
          <p:cNvPicPr/>
          <p:nvPr/>
        </p:nvPicPr>
        <p:blipFill>
          <a:blip r:embed="rId3"/>
          <a:stretch>
            <a:fillRect/>
          </a:stretch>
        </p:blipFill>
        <p:spPr>
          <a:xfrm>
            <a:off x="3437777" y="2734628"/>
            <a:ext cx="5316446" cy="1388745"/>
          </a:xfrm>
          <a:prstGeom prst="rect">
            <a:avLst/>
          </a:prstGeom>
        </p:spPr>
      </p:pic>
      <p:pic>
        <p:nvPicPr>
          <p:cNvPr id="2" name="Picture 1">
            <a:extLst>
              <a:ext uri="{FF2B5EF4-FFF2-40B4-BE49-F238E27FC236}">
                <a16:creationId xmlns:a16="http://schemas.microsoft.com/office/drawing/2014/main" id="{37563049-AA21-D976-FF1C-4FBF37F790CA}"/>
              </a:ext>
            </a:extLst>
          </p:cNvPr>
          <p:cNvPicPr>
            <a:picLocks noChangeAspect="1"/>
          </p:cNvPicPr>
          <p:nvPr/>
        </p:nvPicPr>
        <p:blipFill>
          <a:blip r:embed="rId4"/>
          <a:stretch>
            <a:fillRect/>
          </a:stretch>
        </p:blipFill>
        <p:spPr>
          <a:xfrm>
            <a:off x="430808" y="5193090"/>
            <a:ext cx="3006969" cy="1081811"/>
          </a:xfrm>
          <a:prstGeom prst="rect">
            <a:avLst/>
          </a:prstGeom>
        </p:spPr>
      </p:pic>
      <p:pic>
        <p:nvPicPr>
          <p:cNvPr id="3" name="Picture 2">
            <a:extLst>
              <a:ext uri="{FF2B5EF4-FFF2-40B4-BE49-F238E27FC236}">
                <a16:creationId xmlns:a16="http://schemas.microsoft.com/office/drawing/2014/main" id="{B88FA545-6269-4C94-EB13-F096D3FE3A01}"/>
              </a:ext>
            </a:extLst>
          </p:cNvPr>
          <p:cNvPicPr>
            <a:picLocks noChangeAspect="1"/>
          </p:cNvPicPr>
          <p:nvPr/>
        </p:nvPicPr>
        <p:blipFill>
          <a:blip r:embed="rId5"/>
          <a:stretch>
            <a:fillRect/>
          </a:stretch>
        </p:blipFill>
        <p:spPr>
          <a:xfrm>
            <a:off x="10199092" y="4928167"/>
            <a:ext cx="1657350" cy="1611659"/>
          </a:xfrm>
          <a:prstGeom prst="rect">
            <a:avLst/>
          </a:prstGeom>
        </p:spPr>
      </p:pic>
    </p:spTree>
    <p:extLst>
      <p:ext uri="{BB962C8B-B14F-4D97-AF65-F5344CB8AC3E}">
        <p14:creationId xmlns:p14="http://schemas.microsoft.com/office/powerpoint/2010/main" val="159177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FB8F61-E4E4-3E9D-FAB4-59EE33F4B7AF}"/>
              </a:ext>
            </a:extLst>
          </p:cNvPr>
          <p:cNvSpPr/>
          <p:nvPr/>
        </p:nvSpPr>
        <p:spPr>
          <a:xfrm>
            <a:off x="0" y="0"/>
            <a:ext cx="8943278"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04BACB6-371D-3B5F-2924-B24FBBE8AD62}"/>
              </a:ext>
            </a:extLst>
          </p:cNvPr>
          <p:cNvSpPr txBox="1">
            <a:spLocks/>
          </p:cNvSpPr>
          <p:nvPr/>
        </p:nvSpPr>
        <p:spPr>
          <a:xfrm>
            <a:off x="868138" y="1831660"/>
            <a:ext cx="7679596" cy="174950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800" b="1" kern="1200">
                <a:solidFill>
                  <a:schemeClr val="bg1"/>
                </a:solidFill>
                <a:latin typeface="Montserrat" pitchFamily="2" charset="77"/>
                <a:ea typeface="+mj-ea"/>
                <a:cs typeface="+mj-cs"/>
              </a:defRPr>
            </a:lvl1pPr>
          </a:lstStyle>
          <a:p>
            <a:pPr>
              <a:lnSpc>
                <a:spcPct val="115000"/>
              </a:lnSpc>
              <a:spcBef>
                <a:spcPts val="1500"/>
              </a:spcBef>
              <a:spcAft>
                <a:spcPts val="200"/>
              </a:spcAft>
            </a:pPr>
            <a:r>
              <a:rPr lang="en-US" dirty="0"/>
              <a:t>Creative Commons </a:t>
            </a:r>
            <a:r>
              <a:rPr lang="en-US" dirty="0" err="1"/>
              <a:t>Licences</a:t>
            </a:r>
            <a:r>
              <a:rPr lang="en-US" dirty="0"/>
              <a:t>: A Guide to Data Protection &amp; Copyright </a:t>
            </a:r>
          </a:p>
        </p:txBody>
      </p:sp>
      <p:sp>
        <p:nvSpPr>
          <p:cNvPr id="6" name="TextBox 5">
            <a:extLst>
              <a:ext uri="{FF2B5EF4-FFF2-40B4-BE49-F238E27FC236}">
                <a16:creationId xmlns:a16="http://schemas.microsoft.com/office/drawing/2014/main" id="{1BF52791-0556-43BF-8F25-2CE34CC00144}"/>
              </a:ext>
            </a:extLst>
          </p:cNvPr>
          <p:cNvSpPr txBox="1"/>
          <p:nvPr/>
        </p:nvSpPr>
        <p:spPr>
          <a:xfrm>
            <a:off x="868138" y="3627310"/>
            <a:ext cx="8114675" cy="963597"/>
          </a:xfrm>
          <a:prstGeom prst="rect">
            <a:avLst/>
          </a:prstGeom>
          <a:noFill/>
        </p:spPr>
        <p:txBody>
          <a:bodyPr wrap="square" rtlCol="0">
            <a:spAutoFit/>
          </a:bodyPr>
          <a:lstStyle/>
          <a:p>
            <a:pPr algn="l">
              <a:lnSpc>
                <a:spcPct val="150000"/>
              </a:lnSpc>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Naomi Korn</a:t>
            </a:r>
          </a:p>
          <a:p>
            <a:pPr algn="l">
              <a:lnSpc>
                <a:spcPct val="150000"/>
              </a:lnSpc>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CEO &amp; Founder, Naomi Korn Associates</a:t>
            </a:r>
          </a:p>
        </p:txBody>
      </p:sp>
      <p:pic>
        <p:nvPicPr>
          <p:cNvPr id="7" name="Picture 6" descr="Logo&#10;&#10;Description automatically generated">
            <a:extLst>
              <a:ext uri="{FF2B5EF4-FFF2-40B4-BE49-F238E27FC236}">
                <a16:creationId xmlns:a16="http://schemas.microsoft.com/office/drawing/2014/main" id="{8BBA1CB6-B004-0CD8-5708-0B47CD876390}"/>
              </a:ext>
            </a:extLst>
          </p:cNvPr>
          <p:cNvPicPr>
            <a:picLocks noChangeAspect="1"/>
          </p:cNvPicPr>
          <p:nvPr/>
        </p:nvPicPr>
        <p:blipFill>
          <a:blip r:embed="rId2"/>
          <a:stretch>
            <a:fillRect/>
          </a:stretch>
        </p:blipFill>
        <p:spPr>
          <a:xfrm>
            <a:off x="9300117" y="3915781"/>
            <a:ext cx="2516820" cy="2563085"/>
          </a:xfrm>
          <a:prstGeom prst="rect">
            <a:avLst/>
          </a:prstGeom>
        </p:spPr>
      </p:pic>
      <p:pic>
        <p:nvPicPr>
          <p:cNvPr id="2" name="Picture 1">
            <a:extLst>
              <a:ext uri="{FF2B5EF4-FFF2-40B4-BE49-F238E27FC236}">
                <a16:creationId xmlns:a16="http://schemas.microsoft.com/office/drawing/2014/main" id="{27BF2AEE-2E0B-C152-450F-31AF1F0ED711}"/>
              </a:ext>
            </a:extLst>
          </p:cNvPr>
          <p:cNvPicPr>
            <a:picLocks noChangeAspect="1"/>
          </p:cNvPicPr>
          <p:nvPr/>
        </p:nvPicPr>
        <p:blipFill>
          <a:blip r:embed="rId3"/>
          <a:stretch>
            <a:fillRect/>
          </a:stretch>
        </p:blipFill>
        <p:spPr>
          <a:xfrm>
            <a:off x="501146" y="5857749"/>
            <a:ext cx="1816100" cy="635000"/>
          </a:xfrm>
          <a:prstGeom prst="rect">
            <a:avLst/>
          </a:prstGeom>
        </p:spPr>
      </p:pic>
    </p:spTree>
    <p:extLst>
      <p:ext uri="{BB962C8B-B14F-4D97-AF65-F5344CB8AC3E}">
        <p14:creationId xmlns:p14="http://schemas.microsoft.com/office/powerpoint/2010/main" val="121476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BA2289-3FC7-395B-87D3-7335AE9C76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428017"/>
            <a:ext cx="12192001" cy="5160654"/>
          </a:xfrm>
          <a:prstGeom prst="rect">
            <a:avLst/>
          </a:prstGeom>
        </p:spPr>
      </p:pic>
      <p:sp>
        <p:nvSpPr>
          <p:cNvPr id="5" name="Rectangle 4">
            <a:extLst>
              <a:ext uri="{FF2B5EF4-FFF2-40B4-BE49-F238E27FC236}">
                <a16:creationId xmlns:a16="http://schemas.microsoft.com/office/drawing/2014/main" id="{5F9D3051-A1DE-D239-EA5A-8B243E6CFFE9}"/>
              </a:ext>
            </a:extLst>
          </p:cNvPr>
          <p:cNvSpPr/>
          <p:nvPr/>
        </p:nvSpPr>
        <p:spPr>
          <a:xfrm>
            <a:off x="0" y="4732637"/>
            <a:ext cx="12192000" cy="2125363"/>
          </a:xfrm>
          <a:prstGeom prst="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540000" rtlCol="0" anchor="ctr"/>
          <a:lstStyle/>
          <a:p>
            <a:pPr lvl="0">
              <a:spcBef>
                <a:spcPct val="20000"/>
              </a:spcBef>
              <a:defRPr/>
            </a:pPr>
            <a:endParaRPr lang="en-GB" b="1" dirty="0">
              <a:solidFill>
                <a:schemeClr val="bg1"/>
              </a:solidFill>
              <a:latin typeface="Lato" panose="020F0502020204030203" pitchFamily="34" charset="77"/>
            </a:endParaRPr>
          </a:p>
          <a:p>
            <a:pPr lvl="0">
              <a:spcBef>
                <a:spcPct val="20000"/>
              </a:spcBef>
              <a:defRPr/>
            </a:pPr>
            <a:endParaRPr lang="en-GB" sz="600" b="1" dirty="0">
              <a:solidFill>
                <a:schemeClr val="bg1"/>
              </a:solidFill>
              <a:latin typeface="Lato" panose="020F0502020204030203" pitchFamily="34" charset="77"/>
            </a:endParaRPr>
          </a:p>
          <a:p>
            <a:pPr lvl="0">
              <a:spcBef>
                <a:spcPct val="20000"/>
              </a:spcBef>
              <a:defRPr/>
            </a:pPr>
            <a:r>
              <a:rPr lang="en-GB" b="1" dirty="0">
                <a:solidFill>
                  <a:schemeClr val="bg1"/>
                </a:solidFill>
                <a:latin typeface="Lato" panose="020F0502020204030203" pitchFamily="34" charset="77"/>
              </a:rPr>
              <a:t>Copyright</a:t>
            </a:r>
          </a:p>
          <a:p>
            <a:pPr lvl="0">
              <a:spcBef>
                <a:spcPct val="20000"/>
              </a:spcBef>
              <a:defRPr/>
            </a:pPr>
            <a:r>
              <a:rPr lang="en-GB" dirty="0">
                <a:solidFill>
                  <a:schemeClr val="bg1"/>
                </a:solidFill>
                <a:latin typeface="Lato" panose="020F0502020204030203" pitchFamily="34" charset="77"/>
              </a:rPr>
              <a:t>The contents of this presentation are ©Naomi Korn Associates, 2023. Some Rights Reserved. </a:t>
            </a:r>
          </a:p>
          <a:p>
            <a:pPr lvl="0">
              <a:spcBef>
                <a:spcPct val="20000"/>
              </a:spcBef>
              <a:defRPr/>
            </a:pPr>
            <a:endParaRPr lang="en-GB" sz="900" dirty="0">
              <a:solidFill>
                <a:schemeClr val="bg1"/>
              </a:solidFill>
              <a:latin typeface="Lato" panose="020F0502020204030203" pitchFamily="34" charset="77"/>
            </a:endParaRPr>
          </a:p>
          <a:p>
            <a:pPr lvl="0">
              <a:spcBef>
                <a:spcPct val="20000"/>
              </a:spcBef>
              <a:defRPr/>
            </a:pPr>
            <a:r>
              <a:rPr lang="en-GB" b="1" dirty="0">
                <a:solidFill>
                  <a:schemeClr val="bg1"/>
                </a:solidFill>
                <a:latin typeface="Lato" panose="020F0502020204030203" pitchFamily="34" charset="77"/>
              </a:rPr>
              <a:t>Disclaimer:</a:t>
            </a:r>
          </a:p>
          <a:p>
            <a:pPr lvl="0">
              <a:spcBef>
                <a:spcPct val="20000"/>
              </a:spcBef>
              <a:defRPr/>
            </a:pPr>
            <a:r>
              <a:rPr lang="en-GB" dirty="0">
                <a:solidFill>
                  <a:schemeClr val="bg1"/>
                </a:solidFill>
                <a:latin typeface="Lato" panose="020F0502020204030203" pitchFamily="34" charset="77"/>
              </a:rPr>
              <a:t>The information provided within this presentation is an opinion and should not be construed as legal advice. </a:t>
            </a:r>
          </a:p>
          <a:p>
            <a:pPr lvl="0">
              <a:spcBef>
                <a:spcPct val="20000"/>
              </a:spcBef>
              <a:defRPr/>
            </a:pPr>
            <a:endParaRPr lang="en-GB" dirty="0">
              <a:solidFill>
                <a:schemeClr val="tx1">
                  <a:tint val="75000"/>
                </a:schemeClr>
              </a:solidFill>
              <a:latin typeface="Lato" panose="020F0502020204030203" pitchFamily="34" charset="77"/>
            </a:endParaRPr>
          </a:p>
        </p:txBody>
      </p:sp>
      <p:sp>
        <p:nvSpPr>
          <p:cNvPr id="6" name="TextBox 5">
            <a:extLst>
              <a:ext uri="{FF2B5EF4-FFF2-40B4-BE49-F238E27FC236}">
                <a16:creationId xmlns:a16="http://schemas.microsoft.com/office/drawing/2014/main" id="{AA7DCBCA-DE50-70E9-67FB-70D8AF11B73D}"/>
              </a:ext>
            </a:extLst>
          </p:cNvPr>
          <p:cNvSpPr txBox="1"/>
          <p:nvPr/>
        </p:nvSpPr>
        <p:spPr>
          <a:xfrm>
            <a:off x="10716519" y="4424860"/>
            <a:ext cx="1475480"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Emilia Frost</a:t>
            </a:r>
          </a:p>
        </p:txBody>
      </p:sp>
      <p:pic>
        <p:nvPicPr>
          <p:cNvPr id="2" name="Picture 1">
            <a:extLst>
              <a:ext uri="{FF2B5EF4-FFF2-40B4-BE49-F238E27FC236}">
                <a16:creationId xmlns:a16="http://schemas.microsoft.com/office/drawing/2014/main" id="{D5FDFDC1-C60C-0D9D-6C17-C361F71D9C71}"/>
              </a:ext>
            </a:extLst>
          </p:cNvPr>
          <p:cNvPicPr>
            <a:picLocks noChangeAspect="1"/>
          </p:cNvPicPr>
          <p:nvPr/>
        </p:nvPicPr>
        <p:blipFill>
          <a:blip r:embed="rId3"/>
          <a:stretch>
            <a:fillRect/>
          </a:stretch>
        </p:blipFill>
        <p:spPr>
          <a:xfrm>
            <a:off x="9870830" y="5250163"/>
            <a:ext cx="1039431" cy="363437"/>
          </a:xfrm>
          <a:prstGeom prst="rect">
            <a:avLst/>
          </a:prstGeom>
        </p:spPr>
      </p:pic>
    </p:spTree>
    <p:extLst>
      <p:ext uri="{BB962C8B-B14F-4D97-AF65-F5344CB8AC3E}">
        <p14:creationId xmlns:p14="http://schemas.microsoft.com/office/powerpoint/2010/main" val="280306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F61C2C-49E7-FAE2-A113-7F65139198F4}"/>
              </a:ext>
            </a:extLst>
          </p:cNvPr>
          <p:cNvGrpSpPr/>
          <p:nvPr/>
        </p:nvGrpSpPr>
        <p:grpSpPr>
          <a:xfrm>
            <a:off x="414248" y="0"/>
            <a:ext cx="11777750" cy="6858000"/>
            <a:chOff x="414248" y="0"/>
            <a:chExt cx="11777750" cy="6858000"/>
          </a:xfrm>
        </p:grpSpPr>
        <p:sp>
          <p:nvSpPr>
            <p:cNvPr id="4" name="TextBox 3">
              <a:extLst>
                <a:ext uri="{FF2B5EF4-FFF2-40B4-BE49-F238E27FC236}">
                  <a16:creationId xmlns:a16="http://schemas.microsoft.com/office/drawing/2014/main" id="{58E0195C-456D-F436-4CD0-8FF14656A37B}"/>
                </a:ext>
              </a:extLst>
            </p:cNvPr>
            <p:cNvSpPr txBox="1"/>
            <p:nvPr/>
          </p:nvSpPr>
          <p:spPr>
            <a:xfrm>
              <a:off x="414248" y="619432"/>
              <a:ext cx="6802380" cy="5847755"/>
            </a:xfrm>
            <a:prstGeom prst="rect">
              <a:avLst/>
            </a:prstGeom>
            <a:noFill/>
          </p:spPr>
          <p:txBody>
            <a:bodyPr wrap="square">
              <a:spAutoFit/>
            </a:bodyPr>
            <a:lstStyle/>
            <a:p>
              <a:pPr algn="l"/>
              <a:r>
                <a:rPr lang="en-GB" sz="2200" b="0"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rPr>
                <a:t>Naomi Korn Associates is a UK-based leader specialising in copyright, data protection, and licensing. Since 2003, we have worked with the cultural, heritage, charity, education and private sectors across the UK and internationally.</a:t>
              </a:r>
            </a:p>
            <a:p>
              <a:pPr algn="l"/>
              <a:r>
                <a:rPr lang="en-GB" sz="2200" b="1"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rPr>
                <a:t> </a:t>
              </a:r>
              <a:endParaRPr lang="en-GB" sz="2200" b="0"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endParaRPr>
            </a:p>
            <a:p>
              <a:pPr algn="l"/>
              <a:r>
                <a:rPr lang="en-GB" sz="2200" b="0"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rPr>
                <a:t>We support our clients to comply with the law. We also help them to exploit their assets commercially through better rights and privacy management. We do this by integrating our legal, commercial, information governance and technical expertise into our clients' practices.</a:t>
              </a:r>
            </a:p>
            <a:p>
              <a:pPr algn="l"/>
              <a:r>
                <a:rPr lang="en-GB" sz="2200" b="1"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rPr>
                <a:t> </a:t>
              </a:r>
              <a:endParaRPr lang="en-GB" sz="2200" b="0"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endParaRPr>
            </a:p>
            <a:p>
              <a:pPr algn="l"/>
              <a:r>
                <a:rPr lang="en-GB" sz="2200" b="0" i="0" u="none" strike="noStrike" dirty="0">
                  <a:solidFill>
                    <a:srgbClr val="19354C"/>
                  </a:solidFill>
                  <a:effectLst/>
                  <a:latin typeface="Lato" panose="020F0502020204030203" pitchFamily="34" charset="0"/>
                  <a:ea typeface="Lato" panose="020F0502020204030203" pitchFamily="34" charset="0"/>
                  <a:cs typeface="Lato" panose="020F0502020204030203" pitchFamily="34" charset="0"/>
                </a:rPr>
                <a:t>The team, headed up by Naomi Korn, Founder and CEO, brings together a range of world-renown specialists who have built a reputation of excellence amongst charities, education, and cultural heritage.</a:t>
              </a:r>
            </a:p>
          </p:txBody>
        </p:sp>
        <p:grpSp>
          <p:nvGrpSpPr>
            <p:cNvPr id="11" name="Group 10">
              <a:extLst>
                <a:ext uri="{FF2B5EF4-FFF2-40B4-BE49-F238E27FC236}">
                  <a16:creationId xmlns:a16="http://schemas.microsoft.com/office/drawing/2014/main" id="{9F56BF20-AC40-0DC7-6AB1-609168EC3073}"/>
                </a:ext>
              </a:extLst>
            </p:cNvPr>
            <p:cNvGrpSpPr/>
            <p:nvPr/>
          </p:nvGrpSpPr>
          <p:grpSpPr>
            <a:xfrm>
              <a:off x="7106986" y="0"/>
              <a:ext cx="5085012" cy="6858000"/>
              <a:chOff x="7106986" y="0"/>
              <a:chExt cx="5085012" cy="6858000"/>
            </a:xfrm>
          </p:grpSpPr>
          <p:sp>
            <p:nvSpPr>
              <p:cNvPr id="3" name="Oval 2">
                <a:extLst>
                  <a:ext uri="{FF2B5EF4-FFF2-40B4-BE49-F238E27FC236}">
                    <a16:creationId xmlns:a16="http://schemas.microsoft.com/office/drawing/2014/main" id="{C55222E6-588B-C09D-BB28-07B5B5FC2FA4}"/>
                  </a:ext>
                </a:extLst>
              </p:cNvPr>
              <p:cNvSpPr/>
              <p:nvPr/>
            </p:nvSpPr>
            <p:spPr>
              <a:xfrm rot="16200000">
                <a:off x="7103584" y="496246"/>
                <a:ext cx="944066" cy="937262"/>
              </a:xfrm>
              <a:prstGeom prst="ellipse">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FCD8ED-C775-EC4B-F3E3-CABC91BF1A16}"/>
                  </a:ext>
                </a:extLst>
              </p:cNvPr>
              <p:cNvSpPr/>
              <p:nvPr/>
            </p:nvSpPr>
            <p:spPr>
              <a:xfrm flipH="1">
                <a:off x="8028877" y="0"/>
                <a:ext cx="4163121" cy="6858000"/>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A148344-DCE7-625F-98C6-3F6FD1C96356}"/>
                  </a:ext>
                </a:extLst>
              </p:cNvPr>
              <p:cNvSpPr/>
              <p:nvPr/>
            </p:nvSpPr>
            <p:spPr>
              <a:xfrm>
                <a:off x="7537654" y="490890"/>
                <a:ext cx="4412449" cy="944067"/>
              </a:xfrm>
              <a:prstGeom prst="rect">
                <a:avLst/>
              </a:prstGeom>
              <a:solidFill>
                <a:srgbClr val="19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unburst chart&#10;&#10;Description automatically generated">
                <a:extLst>
                  <a:ext uri="{FF2B5EF4-FFF2-40B4-BE49-F238E27FC236}">
                    <a16:creationId xmlns:a16="http://schemas.microsoft.com/office/drawing/2014/main" id="{061105ED-D63F-D518-4902-C1C683FCB884}"/>
                  </a:ext>
                </a:extLst>
              </p:cNvPr>
              <p:cNvPicPr>
                <a:picLocks noChangeAspect="1"/>
              </p:cNvPicPr>
              <p:nvPr/>
            </p:nvPicPr>
            <p:blipFill>
              <a:blip r:embed="rId2"/>
              <a:stretch>
                <a:fillRect/>
              </a:stretch>
            </p:blipFill>
            <p:spPr>
              <a:xfrm>
                <a:off x="8801889" y="3782943"/>
                <a:ext cx="2617096" cy="2598234"/>
              </a:xfrm>
              <a:prstGeom prst="rect">
                <a:avLst/>
              </a:prstGeom>
            </p:spPr>
          </p:pic>
        </p:grpSp>
        <p:sp>
          <p:nvSpPr>
            <p:cNvPr id="9" name="Title 1">
              <a:extLst>
                <a:ext uri="{FF2B5EF4-FFF2-40B4-BE49-F238E27FC236}">
                  <a16:creationId xmlns:a16="http://schemas.microsoft.com/office/drawing/2014/main" id="{71C23DF3-B704-9CDD-D818-1DB087408E3E}"/>
                </a:ext>
              </a:extLst>
            </p:cNvPr>
            <p:cNvSpPr txBox="1">
              <a:spLocks/>
            </p:cNvSpPr>
            <p:nvPr/>
          </p:nvSpPr>
          <p:spPr>
            <a:xfrm>
              <a:off x="7216628" y="619432"/>
              <a:ext cx="4664926" cy="72537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dirty="0"/>
                <a:t>Who we are</a:t>
              </a:r>
              <a:endParaRPr lang="en-US" dirty="0"/>
            </a:p>
          </p:txBody>
        </p:sp>
      </p:grpSp>
    </p:spTree>
    <p:extLst>
      <p:ext uri="{BB962C8B-B14F-4D97-AF65-F5344CB8AC3E}">
        <p14:creationId xmlns:p14="http://schemas.microsoft.com/office/powerpoint/2010/main" val="52113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A3791C-4FE9-5361-3F8E-54E94DA51B70}"/>
              </a:ext>
            </a:extLst>
          </p:cNvPr>
          <p:cNvSpPr txBox="1">
            <a:spLocks/>
          </p:cNvSpPr>
          <p:nvPr/>
        </p:nvSpPr>
        <p:spPr>
          <a:xfrm>
            <a:off x="283391" y="333736"/>
            <a:ext cx="4908896" cy="113340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30000"/>
              </a:lnSpc>
              <a:spcAft>
                <a:spcPts val="600"/>
              </a:spcAft>
            </a:pPr>
            <a:r>
              <a:rPr lang="en-GB" sz="4400" b="1" dirty="0">
                <a:latin typeface="Lato" panose="020F0502020204030203" pitchFamily="34" charset="77"/>
              </a:rPr>
              <a:t>Copyright - where do we need to be? Continued… </a:t>
            </a:r>
          </a:p>
        </p:txBody>
      </p:sp>
      <p:sp>
        <p:nvSpPr>
          <p:cNvPr id="3" name="TextBox 2">
            <a:extLst>
              <a:ext uri="{FF2B5EF4-FFF2-40B4-BE49-F238E27FC236}">
                <a16:creationId xmlns:a16="http://schemas.microsoft.com/office/drawing/2014/main" id="{9BBF2034-49C5-0DAA-F714-E904C61B97E6}"/>
              </a:ext>
            </a:extLst>
          </p:cNvPr>
          <p:cNvSpPr txBox="1"/>
          <p:nvPr/>
        </p:nvSpPr>
        <p:spPr>
          <a:xfrm rot="5400000">
            <a:off x="10625981" y="4892755"/>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Photo by  Naomi Korn</a:t>
            </a:r>
          </a:p>
        </p:txBody>
      </p:sp>
      <p:sp>
        <p:nvSpPr>
          <p:cNvPr id="10" name="Rectangle 9">
            <a:extLst>
              <a:ext uri="{FF2B5EF4-FFF2-40B4-BE49-F238E27FC236}">
                <a16:creationId xmlns:a16="http://schemas.microsoft.com/office/drawing/2014/main" id="{1033E206-FDDF-F9D1-83AB-306CB2C8D467}"/>
              </a:ext>
            </a:extLst>
          </p:cNvPr>
          <p:cNvSpPr/>
          <p:nvPr/>
        </p:nvSpPr>
        <p:spPr>
          <a:xfrm>
            <a:off x="122208" y="6499897"/>
            <a:ext cx="1630575" cy="276999"/>
          </a:xfrm>
          <a:prstGeom prst="rect">
            <a:avLst/>
          </a:prstGeom>
        </p:spPr>
        <p:txBody>
          <a:bodyPr wrap="none">
            <a:spAutoFit/>
          </a:bodyPr>
          <a:lstStyle/>
          <a:p>
            <a:r>
              <a:rPr lang="en-GB" sz="1200" dirty="0">
                <a:solidFill>
                  <a:schemeClr val="bg1"/>
                </a:solidFill>
                <a:latin typeface="Lato" panose="020F0502020204030203" pitchFamily="34" charset="77"/>
                <a:cs typeface="Latha" panose="020B0604020202020204" pitchFamily="34" charset="0"/>
              </a:rPr>
              <a:t>Photo by Emilia Frost</a:t>
            </a:r>
          </a:p>
        </p:txBody>
      </p:sp>
      <p:sp>
        <p:nvSpPr>
          <p:cNvPr id="12" name="TextBox 11">
            <a:extLst>
              <a:ext uri="{FF2B5EF4-FFF2-40B4-BE49-F238E27FC236}">
                <a16:creationId xmlns:a16="http://schemas.microsoft.com/office/drawing/2014/main" id="{91D0968D-15A4-7528-BF41-6E587904F95C}"/>
              </a:ext>
            </a:extLst>
          </p:cNvPr>
          <p:cNvSpPr txBox="1"/>
          <p:nvPr/>
        </p:nvSpPr>
        <p:spPr>
          <a:xfrm>
            <a:off x="4696150" y="2239236"/>
            <a:ext cx="7080438" cy="2905411"/>
          </a:xfrm>
          <a:prstGeom prst="rect">
            <a:avLst/>
          </a:prstGeom>
          <a:noFill/>
        </p:spPr>
        <p:txBody>
          <a:bodyPr wrap="square">
            <a:spAutoFit/>
          </a:bodyPr>
          <a:lstStyle/>
          <a:p>
            <a:pPr lvl="0">
              <a:lnSpc>
                <a:spcPct val="90000"/>
              </a:lnSpc>
              <a:spcAft>
                <a:spcPts val="600"/>
              </a:spcAft>
            </a:pPr>
            <a:r>
              <a:rPr lang="en-US" sz="2400" b="0" i="0" dirty="0"/>
              <a:t>Naomi Korn Associates  were commissioned by the National Lottery Heritage Fund to develop and produce a Toolkit to support the National Lottery Heritage Fund projects understand and ethically manage openly licensed materials. </a:t>
            </a:r>
          </a:p>
          <a:p>
            <a:pPr lvl="0">
              <a:lnSpc>
                <a:spcPct val="90000"/>
              </a:lnSpc>
              <a:spcAft>
                <a:spcPts val="600"/>
              </a:spcAft>
            </a:pPr>
            <a:endParaRPr lang="en-US" sz="2400" dirty="0"/>
          </a:p>
          <a:p>
            <a:pPr lvl="0">
              <a:lnSpc>
                <a:spcPct val="90000"/>
              </a:lnSpc>
              <a:spcAft>
                <a:spcPts val="600"/>
              </a:spcAft>
            </a:pPr>
            <a:r>
              <a:rPr lang="en-US" sz="2400" dirty="0"/>
              <a:t>The resulting Toolkit deals with Creative Commons </a:t>
            </a:r>
            <a:r>
              <a:rPr lang="en-US" sz="2400" dirty="0" err="1"/>
              <a:t>Licences</a:t>
            </a:r>
            <a:r>
              <a:rPr lang="en-US" sz="2400" dirty="0"/>
              <a:t>, copyright and data protection!</a:t>
            </a:r>
          </a:p>
        </p:txBody>
      </p:sp>
      <p:grpSp>
        <p:nvGrpSpPr>
          <p:cNvPr id="2" name="Group 1">
            <a:extLst>
              <a:ext uri="{FF2B5EF4-FFF2-40B4-BE49-F238E27FC236}">
                <a16:creationId xmlns:a16="http://schemas.microsoft.com/office/drawing/2014/main" id="{9C23C0EE-CEF7-8C15-480C-F1A2C72AE2D5}"/>
              </a:ext>
            </a:extLst>
          </p:cNvPr>
          <p:cNvGrpSpPr/>
          <p:nvPr/>
        </p:nvGrpSpPr>
        <p:grpSpPr>
          <a:xfrm>
            <a:off x="0" y="-10102"/>
            <a:ext cx="13131611" cy="6868102"/>
            <a:chOff x="-1" y="-24923"/>
            <a:chExt cx="13131611" cy="6868102"/>
          </a:xfrm>
        </p:grpSpPr>
        <p:pic>
          <p:nvPicPr>
            <p:cNvPr id="6" name="Picture 5">
              <a:extLst>
                <a:ext uri="{FF2B5EF4-FFF2-40B4-BE49-F238E27FC236}">
                  <a16:creationId xmlns:a16="http://schemas.microsoft.com/office/drawing/2014/main" id="{1794B609-4AE2-EDC3-2EC5-5B660DEA4811}"/>
                </a:ext>
              </a:extLst>
            </p:cNvPr>
            <p:cNvPicPr>
              <a:picLocks noChangeAspect="1"/>
            </p:cNvPicPr>
            <p:nvPr/>
          </p:nvPicPr>
          <p:blipFill>
            <a:blip r:embed="rId2"/>
            <a:srcRect l="30319" r="30319"/>
            <a:stretch/>
          </p:blipFill>
          <p:spPr>
            <a:xfrm>
              <a:off x="-1" y="-24923"/>
              <a:ext cx="4055229" cy="6868102"/>
            </a:xfrm>
            <a:prstGeom prst="rect">
              <a:avLst/>
            </a:prstGeom>
          </p:spPr>
        </p:pic>
        <p:sp>
          <p:nvSpPr>
            <p:cNvPr id="8" name="TextBox 7">
              <a:extLst>
                <a:ext uri="{FF2B5EF4-FFF2-40B4-BE49-F238E27FC236}">
                  <a16:creationId xmlns:a16="http://schemas.microsoft.com/office/drawing/2014/main" id="{1EC00F28-843C-302E-B469-72909975C578}"/>
                </a:ext>
              </a:extLst>
            </p:cNvPr>
            <p:cNvSpPr txBox="1"/>
            <p:nvPr/>
          </p:nvSpPr>
          <p:spPr>
            <a:xfrm>
              <a:off x="1993084" y="6517732"/>
              <a:ext cx="2024215" cy="276999"/>
            </a:xfrm>
            <a:prstGeom prst="rect">
              <a:avLst/>
            </a:prstGeom>
            <a:noFill/>
          </p:spPr>
          <p:txBody>
            <a:bodyPr wrap="square" rtlCol="0">
              <a:spAutoFit/>
            </a:bodyPr>
            <a:lstStyle/>
            <a:p>
              <a:pPr algn="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Emilia Frost</a:t>
              </a:r>
            </a:p>
          </p:txBody>
        </p:sp>
        <p:sp>
          <p:nvSpPr>
            <p:cNvPr id="11" name="TextBox 10">
              <a:extLst>
                <a:ext uri="{FF2B5EF4-FFF2-40B4-BE49-F238E27FC236}">
                  <a16:creationId xmlns:a16="http://schemas.microsoft.com/office/drawing/2014/main" id="{60C063A7-A6C9-6F56-548B-D85C5FB250A1}"/>
                </a:ext>
              </a:extLst>
            </p:cNvPr>
            <p:cNvSpPr txBox="1"/>
            <p:nvPr/>
          </p:nvSpPr>
          <p:spPr>
            <a:xfrm>
              <a:off x="8996858" y="3178296"/>
              <a:ext cx="4134752" cy="461665"/>
            </a:xfrm>
            <a:prstGeom prst="rect">
              <a:avLst/>
            </a:prstGeom>
            <a:noFill/>
          </p:spPr>
          <p:txBody>
            <a:bodyPr wrap="square" rtlCol="0">
              <a:spAutoFit/>
            </a:bodyPr>
            <a:lstStyle/>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5" name="Group 14">
              <a:extLst>
                <a:ext uri="{FF2B5EF4-FFF2-40B4-BE49-F238E27FC236}">
                  <a16:creationId xmlns:a16="http://schemas.microsoft.com/office/drawing/2014/main" id="{BE368795-2029-AF56-5992-370F99B42688}"/>
                </a:ext>
              </a:extLst>
            </p:cNvPr>
            <p:cNvGrpSpPr/>
            <p:nvPr/>
          </p:nvGrpSpPr>
          <p:grpSpPr>
            <a:xfrm>
              <a:off x="234174" y="472571"/>
              <a:ext cx="8199557" cy="944066"/>
              <a:chOff x="234174" y="472571"/>
              <a:chExt cx="8199557" cy="944066"/>
            </a:xfrm>
          </p:grpSpPr>
          <p:sp>
            <p:nvSpPr>
              <p:cNvPr id="17" name="Title 1">
                <a:extLst>
                  <a:ext uri="{FF2B5EF4-FFF2-40B4-BE49-F238E27FC236}">
                    <a16:creationId xmlns:a16="http://schemas.microsoft.com/office/drawing/2014/main" id="{C2C397BE-E6DA-935E-613A-5657C5F4493C}"/>
                  </a:ext>
                </a:extLst>
              </p:cNvPr>
              <p:cNvSpPr txBox="1">
                <a:spLocks/>
              </p:cNvSpPr>
              <p:nvPr/>
            </p:nvSpPr>
            <p:spPr>
              <a:xfrm>
                <a:off x="303415" y="682417"/>
                <a:ext cx="4586285" cy="584559"/>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GB" sz="4200" dirty="0"/>
                  <a:t>Social media</a:t>
                </a:r>
                <a:endParaRPr lang="en-US" sz="4200" dirty="0"/>
              </a:p>
            </p:txBody>
          </p:sp>
          <p:sp>
            <p:nvSpPr>
              <p:cNvPr id="19" name="Rectangle 18">
                <a:extLst>
                  <a:ext uri="{FF2B5EF4-FFF2-40B4-BE49-F238E27FC236}">
                    <a16:creationId xmlns:a16="http://schemas.microsoft.com/office/drawing/2014/main" id="{F490451A-575A-28A0-3B9E-75F8D64C394F}"/>
                  </a:ext>
                </a:extLst>
              </p:cNvPr>
              <p:cNvSpPr/>
              <p:nvPr/>
            </p:nvSpPr>
            <p:spPr>
              <a:xfrm>
                <a:off x="234174" y="472572"/>
                <a:ext cx="7730926" cy="944065"/>
              </a:xfrm>
              <a:prstGeom prst="rect">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9E0CDE-7F6F-03D2-659C-051B0DE1CCBF}"/>
                  </a:ext>
                </a:extLst>
              </p:cNvPr>
              <p:cNvSpPr/>
              <p:nvPr/>
            </p:nvSpPr>
            <p:spPr>
              <a:xfrm rot="16200000">
                <a:off x="7493067" y="475973"/>
                <a:ext cx="944066" cy="937262"/>
              </a:xfrm>
              <a:prstGeom prst="ellipse">
                <a:avLst/>
              </a:prstGeom>
              <a:solidFill>
                <a:srgbClr val="8C1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sunburst chart&#10;&#10;Description automatically generated">
                <a:extLst>
                  <a:ext uri="{FF2B5EF4-FFF2-40B4-BE49-F238E27FC236}">
                    <a16:creationId xmlns:a16="http://schemas.microsoft.com/office/drawing/2014/main" id="{D67B07C7-F521-04D8-22E2-DF4C03B20F69}"/>
                  </a:ext>
                </a:extLst>
              </p:cNvPr>
              <p:cNvPicPr>
                <a:picLocks noChangeAspect="1"/>
              </p:cNvPicPr>
              <p:nvPr/>
            </p:nvPicPr>
            <p:blipFill>
              <a:blip r:embed="rId3"/>
              <a:stretch>
                <a:fillRect/>
              </a:stretch>
            </p:blipFill>
            <p:spPr>
              <a:xfrm>
                <a:off x="7573428" y="555755"/>
                <a:ext cx="783344" cy="777698"/>
              </a:xfrm>
              <a:prstGeom prst="rect">
                <a:avLst/>
              </a:prstGeom>
            </p:spPr>
          </p:pic>
        </p:grpSp>
        <p:sp>
          <p:nvSpPr>
            <p:cNvPr id="16" name="Title 1">
              <a:extLst>
                <a:ext uri="{FF2B5EF4-FFF2-40B4-BE49-F238E27FC236}">
                  <a16:creationId xmlns:a16="http://schemas.microsoft.com/office/drawing/2014/main" id="{6B4F2EC6-3997-3CBE-6239-C8F153AF41AA}"/>
                </a:ext>
              </a:extLst>
            </p:cNvPr>
            <p:cNvSpPr txBox="1">
              <a:spLocks/>
            </p:cNvSpPr>
            <p:nvPr/>
          </p:nvSpPr>
          <p:spPr>
            <a:xfrm>
              <a:off x="376292" y="783567"/>
              <a:ext cx="7043218" cy="382257"/>
            </a:xfrm>
            <a:prstGeom prst="rect">
              <a:avLst/>
            </a:prstGeom>
          </p:spPr>
          <p:txBody>
            <a:bodyPr anchor="b">
              <a:noAutofit/>
            </a:bodyPr>
            <a:lstStyle>
              <a:lvl1pPr algn="ctr" defTabSz="914400" rtl="0" eaLnBrk="1" latinLnBrk="0" hangingPunct="1">
                <a:lnSpc>
                  <a:spcPct val="90000"/>
                </a:lnSpc>
                <a:spcBef>
                  <a:spcPct val="0"/>
                </a:spcBef>
                <a:buNone/>
                <a:defRPr sz="48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US" sz="4000" dirty="0"/>
                <a:t>The commission</a:t>
              </a:r>
            </a:p>
          </p:txBody>
        </p:sp>
      </p:grpSp>
    </p:spTree>
    <p:extLst>
      <p:ext uri="{BB962C8B-B14F-4D97-AF65-F5344CB8AC3E}">
        <p14:creationId xmlns:p14="http://schemas.microsoft.com/office/powerpoint/2010/main" val="198674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303534F-232D-9AB6-803E-46F7E6C1770A}"/>
              </a:ext>
            </a:extLst>
          </p:cNvPr>
          <p:cNvGrpSpPr/>
          <p:nvPr/>
        </p:nvGrpSpPr>
        <p:grpSpPr>
          <a:xfrm>
            <a:off x="250716" y="505575"/>
            <a:ext cx="11086681" cy="5803048"/>
            <a:chOff x="250716" y="505575"/>
            <a:chExt cx="11086681" cy="5803048"/>
          </a:xfrm>
        </p:grpSpPr>
        <p:grpSp>
          <p:nvGrpSpPr>
            <p:cNvPr id="11" name="Group 10">
              <a:extLst>
                <a:ext uri="{FF2B5EF4-FFF2-40B4-BE49-F238E27FC236}">
                  <a16:creationId xmlns:a16="http://schemas.microsoft.com/office/drawing/2014/main" id="{9876AE4F-9AB9-B92D-3D4D-06329DBCD2D8}"/>
                </a:ext>
              </a:extLst>
            </p:cNvPr>
            <p:cNvGrpSpPr/>
            <p:nvPr/>
          </p:nvGrpSpPr>
          <p:grpSpPr>
            <a:xfrm>
              <a:off x="250716" y="505575"/>
              <a:ext cx="11086681" cy="5803048"/>
              <a:chOff x="225753" y="492844"/>
              <a:chExt cx="11086681" cy="5803048"/>
            </a:xfrm>
          </p:grpSpPr>
          <p:grpSp>
            <p:nvGrpSpPr>
              <p:cNvPr id="2" name="Group 1">
                <a:extLst>
                  <a:ext uri="{FF2B5EF4-FFF2-40B4-BE49-F238E27FC236}">
                    <a16:creationId xmlns:a16="http://schemas.microsoft.com/office/drawing/2014/main" id="{ECD8B0D0-18AC-65A9-3CDB-FD6C6BF1C36F}"/>
                  </a:ext>
                </a:extLst>
              </p:cNvPr>
              <p:cNvGrpSpPr/>
              <p:nvPr/>
            </p:nvGrpSpPr>
            <p:grpSpPr>
              <a:xfrm>
                <a:off x="225753" y="492844"/>
                <a:ext cx="11086681" cy="5803048"/>
                <a:chOff x="225753" y="492844"/>
                <a:chExt cx="11086681" cy="5803048"/>
              </a:xfrm>
            </p:grpSpPr>
            <p:sp>
              <p:nvSpPr>
                <p:cNvPr id="4" name="Rounded Rectangle 3">
                  <a:extLst>
                    <a:ext uri="{FF2B5EF4-FFF2-40B4-BE49-F238E27FC236}">
                      <a16:creationId xmlns:a16="http://schemas.microsoft.com/office/drawing/2014/main" id="{1FBF16A6-E9E2-F17F-DA19-7DAF0C00DCAD}"/>
                    </a:ext>
                  </a:extLst>
                </p:cNvPr>
                <p:cNvSpPr/>
                <p:nvPr/>
              </p:nvSpPr>
              <p:spPr>
                <a:xfrm>
                  <a:off x="836023" y="950955"/>
                  <a:ext cx="10476411" cy="5344937"/>
                </a:xfrm>
                <a:prstGeom prst="roundRect">
                  <a:avLst/>
                </a:prstGeom>
                <a:solidFill>
                  <a:srgbClr val="921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D2E19E-E9F4-728C-F612-CCCB9CE12570}"/>
                    </a:ext>
                  </a:extLst>
                </p:cNvPr>
                <p:cNvSpPr/>
                <p:nvPr/>
              </p:nvSpPr>
              <p:spPr>
                <a:xfrm rot="16200000">
                  <a:off x="7199552" y="496246"/>
                  <a:ext cx="944066" cy="937262"/>
                </a:xfrm>
                <a:prstGeom prst="ellipse">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0C7765-C5F7-3B4F-BA92-807BEDDDF456}"/>
                    </a:ext>
                  </a:extLst>
                </p:cNvPr>
                <p:cNvSpPr/>
                <p:nvPr/>
              </p:nvSpPr>
              <p:spPr>
                <a:xfrm rot="16200000" flipH="1">
                  <a:off x="3476636" y="-2758039"/>
                  <a:ext cx="944066" cy="7445831"/>
                </a:xfrm>
                <a:prstGeom prst="rect">
                  <a:avLst/>
                </a:prstGeom>
                <a:solidFill>
                  <a:srgbClr val="3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39723549-2847-17FE-6731-C33DD6114534}"/>
                    </a:ext>
                  </a:extLst>
                </p:cNvPr>
                <p:cNvPicPr>
                  <a:picLocks noChangeAspect="1"/>
                </p:cNvPicPr>
                <p:nvPr/>
              </p:nvPicPr>
              <p:blipFill>
                <a:blip r:embed="rId2"/>
                <a:stretch>
                  <a:fillRect/>
                </a:stretch>
              </p:blipFill>
              <p:spPr>
                <a:xfrm>
                  <a:off x="7270686" y="579040"/>
                  <a:ext cx="783344" cy="777698"/>
                </a:xfrm>
                <a:prstGeom prst="rect">
                  <a:avLst/>
                </a:prstGeom>
              </p:spPr>
            </p:pic>
          </p:grpSp>
          <p:sp>
            <p:nvSpPr>
              <p:cNvPr id="8" name="TextBox 7">
                <a:extLst>
                  <a:ext uri="{FF2B5EF4-FFF2-40B4-BE49-F238E27FC236}">
                    <a16:creationId xmlns:a16="http://schemas.microsoft.com/office/drawing/2014/main" id="{789E1DD0-06EE-CF46-4F9E-19C3AA7FE402}"/>
                  </a:ext>
                </a:extLst>
              </p:cNvPr>
              <p:cNvSpPr txBox="1"/>
              <p:nvPr/>
            </p:nvSpPr>
            <p:spPr>
              <a:xfrm>
                <a:off x="879566" y="1633482"/>
                <a:ext cx="10202091" cy="3813352"/>
              </a:xfrm>
              <a:prstGeom prst="rect">
                <a:avLst/>
              </a:prstGeom>
              <a:noFill/>
            </p:spPr>
            <p:txBody>
              <a:bodyPr wrap="square" rtlCol="0">
                <a:spAutoFit/>
              </a:bodyPr>
              <a:lstStyle/>
              <a:p>
                <a:pPr marL="628650" indent="-514350">
                  <a:lnSpc>
                    <a:spcPct val="90000"/>
                  </a:lnSpc>
                  <a:spcAft>
                    <a:spcPts val="600"/>
                  </a:spcAft>
                  <a:buFont typeface="+mj-lt"/>
                  <a:buAutoNum type="arabicPeriod"/>
                </a:pPr>
                <a:r>
                  <a:rPr lang="en-US" sz="28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Gain an overview of Creative Commons </a:t>
                </a:r>
                <a:r>
                  <a:rPr lang="en-US" sz="2800" b="0" i="0" u="none" strike="noStrike" dirty="0" err="1">
                    <a:solidFill>
                      <a:schemeClr val="bg1"/>
                    </a:solidFill>
                    <a:effectLst/>
                    <a:latin typeface="Lato" panose="020F0502020204030203" pitchFamily="34" charset="0"/>
                    <a:ea typeface="Lato" panose="020F0502020204030203" pitchFamily="34" charset="0"/>
                    <a:cs typeface="Lato" panose="020F0502020204030203" pitchFamily="34" charset="0"/>
                  </a:rPr>
                  <a:t>Licences</a:t>
                </a:r>
                <a:r>
                  <a:rPr lang="en-US" sz="28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and the Heritage Fund’s CC BY licensing requirement</a:t>
                </a:r>
              </a:p>
              <a:p>
                <a:pPr marL="628650" indent="-514350">
                  <a:lnSpc>
                    <a:spcPct val="90000"/>
                  </a:lnSpc>
                  <a:spcAft>
                    <a:spcPts val="600"/>
                  </a:spcAft>
                  <a:buFont typeface="+mj-lt"/>
                  <a:buAutoNum type="arabicPeriod"/>
                </a:pPr>
                <a:r>
                  <a:rPr lang="en-US" sz="28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Learn the basics of copyright, what is protected and who owns what rights.</a:t>
                </a:r>
              </a:p>
              <a:p>
                <a:pPr marL="628650" indent="-514350">
                  <a:lnSpc>
                    <a:spcPct val="90000"/>
                  </a:lnSpc>
                  <a:spcAft>
                    <a:spcPts val="600"/>
                  </a:spcAft>
                  <a:buFont typeface="+mj-lt"/>
                  <a:buAutoNum type="arabicPeriod"/>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Understand data protection key issues as they relate to digital outputs</a:t>
                </a:r>
              </a:p>
              <a:p>
                <a:pPr marL="628650" indent="-514350">
                  <a:lnSpc>
                    <a:spcPct val="90000"/>
                  </a:lnSpc>
                  <a:spcAft>
                    <a:spcPts val="600"/>
                  </a:spcAft>
                  <a:buFont typeface="+mj-lt"/>
                  <a:buAutoNum type="arabicPeriod"/>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Gain an understanding of how to navigate these issues using the templates and tools that we have produced in the Toolkit</a:t>
                </a:r>
                <a:endParaRPr lang="en-US" sz="28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
          <p:nvSpPr>
            <p:cNvPr id="7" name="TextBox 6">
              <a:extLst>
                <a:ext uri="{FF2B5EF4-FFF2-40B4-BE49-F238E27FC236}">
                  <a16:creationId xmlns:a16="http://schemas.microsoft.com/office/drawing/2014/main" id="{6739F8AE-F7F8-4A15-7BC5-32B286E1EB89}"/>
                </a:ext>
              </a:extLst>
            </p:cNvPr>
            <p:cNvSpPr txBox="1"/>
            <p:nvPr/>
          </p:nvSpPr>
          <p:spPr>
            <a:xfrm>
              <a:off x="467652" y="549377"/>
              <a:ext cx="5943600" cy="830997"/>
            </a:xfrm>
            <a:prstGeom prst="rect">
              <a:avLst/>
            </a:prstGeom>
            <a:noFill/>
          </p:spPr>
          <p:txBody>
            <a:bodyPr wrap="square" rtlCol="0">
              <a:spAutoFit/>
            </a:bodyPr>
            <a:lstStyle/>
            <a:p>
              <a:r>
                <a:rPr lang="en-US" sz="4800" b="1" dirty="0">
                  <a:solidFill>
                    <a:schemeClr val="bg1"/>
                  </a:solidFill>
                  <a:latin typeface="Lato" panose="020F0502020204030203" pitchFamily="34" charset="0"/>
                  <a:ea typeface="Lato" panose="020F0502020204030203" pitchFamily="34" charset="0"/>
                  <a:cs typeface="Lato" panose="020F0502020204030203" pitchFamily="34" charset="0"/>
                </a:rPr>
                <a:t>Today’s Objectives</a:t>
              </a:r>
            </a:p>
          </p:txBody>
        </p:sp>
      </p:grpSp>
    </p:spTree>
    <p:extLst>
      <p:ext uri="{BB962C8B-B14F-4D97-AF65-F5344CB8AC3E}">
        <p14:creationId xmlns:p14="http://schemas.microsoft.com/office/powerpoint/2010/main" val="397437709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05046"/>
      </a:dk2>
      <a:lt2>
        <a:srgbClr val="EEECE1"/>
      </a:lt2>
      <a:accent1>
        <a:srgbClr val="921821"/>
      </a:accent1>
      <a:accent2>
        <a:srgbClr val="921821"/>
      </a:accent2>
      <a:accent3>
        <a:srgbClr val="C00000"/>
      </a:accent3>
      <a:accent4>
        <a:srgbClr val="FF8427"/>
      </a:accent4>
      <a:accent5>
        <a:srgbClr val="CC9900"/>
      </a:accent5>
      <a:accent6>
        <a:srgbClr val="B22600"/>
      </a:accent6>
      <a:hlink>
        <a:srgbClr val="CC9900"/>
      </a:hlink>
      <a:folHlink>
        <a:srgbClr val="66669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505046"/>
      </a:dk2>
      <a:lt2>
        <a:srgbClr val="EEECE1"/>
      </a:lt2>
      <a:accent1>
        <a:srgbClr val="921821"/>
      </a:accent1>
      <a:accent2>
        <a:srgbClr val="921821"/>
      </a:accent2>
      <a:accent3>
        <a:srgbClr val="C00000"/>
      </a:accent3>
      <a:accent4>
        <a:srgbClr val="FF8427"/>
      </a:accent4>
      <a:accent5>
        <a:srgbClr val="CC9900"/>
      </a:accent5>
      <a:accent6>
        <a:srgbClr val="B22600"/>
      </a:accent6>
      <a:hlink>
        <a:srgbClr val="CC9900"/>
      </a:hlink>
      <a:folHlink>
        <a:srgbClr val="66669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C72AF5B3BDBD439E126FACA9481A10" ma:contentTypeVersion="16" ma:contentTypeDescription="Create a new document." ma:contentTypeScope="" ma:versionID="80a0d695dd716e674b1ad78fb56cd087">
  <xsd:schema xmlns:xsd="http://www.w3.org/2001/XMLSchema" xmlns:xs="http://www.w3.org/2001/XMLSchema" xmlns:p="http://schemas.microsoft.com/office/2006/metadata/properties" xmlns:ns2="fdbf8905-4d3f-49a7-82cb-a83d1142fd67" xmlns:ns3="6598cf80-dfb6-4caf-a36a-94903f3f36ab" targetNamespace="http://schemas.microsoft.com/office/2006/metadata/properties" ma:root="true" ma:fieldsID="855dba5be5f1c1b651e646381e52aa8f" ns2:_="" ns3:_="">
    <xsd:import namespace="fdbf8905-4d3f-49a7-82cb-a83d1142fd67"/>
    <xsd:import namespace="6598cf80-dfb6-4caf-a36a-94903f3f36a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f8905-4d3f-49a7-82cb-a83d1142fd6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f6eb56b-9f9e-4a38-acc8-7b8804b9b3ca}" ma:internalName="TaxCatchAll" ma:showField="CatchAllData" ma:web="fdbf8905-4d3f-49a7-82cb-a83d1142fd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598cf80-dfb6-4caf-a36a-94903f3f36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0a34a20-8056-493d-9951-1df8c4f4fc1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6598cf80-dfb6-4caf-a36a-94903f3f36ab" xsi:nil="true"/>
    <lcf76f155ced4ddcb4097134ff3c332f xmlns="6598cf80-dfb6-4caf-a36a-94903f3f36ab">
      <Terms xmlns="http://schemas.microsoft.com/office/infopath/2007/PartnerControls"/>
    </lcf76f155ced4ddcb4097134ff3c332f>
    <TaxCatchAll xmlns="fdbf8905-4d3f-49a7-82cb-a83d1142fd67"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A1DEDD9-C7D4-4317-AC53-E3B7F0C60C49}">
  <ds:schemaRefs>
    <ds:schemaRef ds:uri="http://schemas.microsoft.com/sharepoint/v3/contenttype/forms"/>
  </ds:schemaRefs>
</ds:datastoreItem>
</file>

<file path=customXml/itemProps2.xml><?xml version="1.0" encoding="utf-8"?>
<ds:datastoreItem xmlns:ds="http://schemas.openxmlformats.org/officeDocument/2006/customXml" ds:itemID="{435645B9-2175-4579-90C8-31D92BA76E6A}"/>
</file>

<file path=customXml/itemProps3.xml><?xml version="1.0" encoding="utf-8"?>
<ds:datastoreItem xmlns:ds="http://schemas.openxmlformats.org/officeDocument/2006/customXml" ds:itemID="{FDD8C50A-29F6-45D0-B907-ACA422FE4F8A}">
  <ds:schemaRefs>
    <ds:schemaRef ds:uri="http://purl.org/dc/dcmitype/"/>
    <ds:schemaRef ds:uri="http://www.w3.org/XML/1998/namespace"/>
    <ds:schemaRef ds:uri="ef2c55cc-4598-483d-9c72-361525807123"/>
    <ds:schemaRef ds:uri="767a8015-18b9-4e4c-a5ba-f0e9fe017f2b"/>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C87B6C15-16C4-49F6-AAE5-7C0D80EA5C10}"/>
</file>

<file path=docProps/app.xml><?xml version="1.0" encoding="utf-8"?>
<Properties xmlns="http://schemas.openxmlformats.org/officeDocument/2006/extended-properties" xmlns:vt="http://schemas.openxmlformats.org/officeDocument/2006/docPropsVTypes">
  <Template/>
  <TotalTime>547</TotalTime>
  <Words>2639</Words>
  <Application>Microsoft Macintosh PowerPoint</Application>
  <PresentationFormat>Widescreen</PresentationFormat>
  <Paragraphs>218</Paragraphs>
  <Slides>28</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Rockwell Std</vt:lpstr>
      <vt:lpstr>Arial</vt:lpstr>
      <vt:lpstr>Arial Black</vt:lpstr>
      <vt:lpstr>Calibri</vt:lpstr>
      <vt:lpstr>Corbel</vt:lpstr>
      <vt:lpstr>Georgia</vt:lpstr>
      <vt:lpstr>Lato</vt:lpstr>
      <vt:lpstr>Montserrat</vt:lpstr>
      <vt:lpstr>Times New Roman</vt:lpstr>
      <vt:lpstr>Trebuchet MS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data protection legislation </vt:lpstr>
      <vt:lpstr>PowerPoint Presentation</vt:lpstr>
      <vt:lpstr>PowerPoint Presentation</vt:lpstr>
      <vt:lpstr>PowerPoint Presentation</vt:lpstr>
      <vt:lpstr>PowerPoint Presentation</vt:lpstr>
      <vt:lpstr>How does CC BY 4.0 apply to funded outputs?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Korn</dc:creator>
  <cp:lastModifiedBy>Naomi Korn</cp:lastModifiedBy>
  <cp:revision>12</cp:revision>
  <cp:lastPrinted>2021-10-18T14:37:35Z</cp:lastPrinted>
  <dcterms:created xsi:type="dcterms:W3CDTF">2018-11-11T14:34:27Z</dcterms:created>
  <dcterms:modified xsi:type="dcterms:W3CDTF">2023-03-07T13:13:49Z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0x010100EC61FB393EFC604C8C5133CD1A74761F</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_activity">
    <vt:lpwstr>{"FileActivityType":"9","FileActivityTimeStamp":"2023-01-20T09:12:57.967Z","FileActivityUsersOnPage":[{"DisplayName":"Naomi Korn","Id":"naomi@naomikorn.com"}],"FileActivityNavigationId":null}</vt:lpwstr>
  </property>
  <property fmtid="{D5CDD505-2E9C-101B-9397-08002B2CF9AE}" pid="9" name="MediaServiceImageTags">
    <vt:lpwstr/>
  </property>
</Properties>
</file>